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74" r:id="rId5"/>
    <p:sldId id="272" r:id="rId6"/>
    <p:sldId id="262" r:id="rId7"/>
    <p:sldId id="271" r:id="rId8"/>
    <p:sldId id="264" r:id="rId9"/>
    <p:sldId id="265" r:id="rId10"/>
    <p:sldId id="270" r:id="rId11"/>
    <p:sldId id="267" r:id="rId12"/>
    <p:sldId id="268" r:id="rId13"/>
    <p:sldId id="269" r:id="rId14"/>
    <p:sldId id="259" r:id="rId15"/>
    <p:sldId id="273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7A24B-9E1F-D048-B04F-DBAF1754298E}" v="52" dt="2024-11-23T11:56:55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a jayan" userId="6990cdb125cebb7a" providerId="LiveId" clId="{CD3653E8-7831-46E5-8514-1F8C65D8D55A}"/>
    <pc:docChg chg="undo custSel addSld delSld modSld sldOrd">
      <pc:chgData name="asha jayan" userId="6990cdb125cebb7a" providerId="LiveId" clId="{CD3653E8-7831-46E5-8514-1F8C65D8D55A}" dt="2024-11-23T12:51:20.491" v="1706" actId="2711"/>
      <pc:docMkLst>
        <pc:docMk/>
      </pc:docMkLst>
      <pc:sldChg chg="addSp modSp mod">
        <pc:chgData name="asha jayan" userId="6990cdb125cebb7a" providerId="LiveId" clId="{CD3653E8-7831-46E5-8514-1F8C65D8D55A}" dt="2024-11-23T10:10:57.408" v="308" actId="14100"/>
        <pc:sldMkLst>
          <pc:docMk/>
          <pc:sldMk cId="716180962" sldId="256"/>
        </pc:sldMkLst>
        <pc:picChg chg="add mod">
          <ac:chgData name="asha jayan" userId="6990cdb125cebb7a" providerId="LiveId" clId="{CD3653E8-7831-46E5-8514-1F8C65D8D55A}" dt="2024-11-23T10:10:57.408" v="308" actId="14100"/>
          <ac:picMkLst>
            <pc:docMk/>
            <pc:sldMk cId="716180962" sldId="256"/>
            <ac:picMk id="5" creationId="{21F58667-2370-41B9-45C5-D0F906FCCE52}"/>
          </ac:picMkLst>
        </pc:picChg>
      </pc:sldChg>
      <pc:sldChg chg="addSp delSp modSp mod">
        <pc:chgData name="asha jayan" userId="6990cdb125cebb7a" providerId="LiveId" clId="{CD3653E8-7831-46E5-8514-1F8C65D8D55A}" dt="2024-11-23T12:32:45.488" v="1700" actId="113"/>
        <pc:sldMkLst>
          <pc:docMk/>
          <pc:sldMk cId="2050107050" sldId="257"/>
        </pc:sldMkLst>
        <pc:spChg chg="mod">
          <ac:chgData name="asha jayan" userId="6990cdb125cebb7a" providerId="LiveId" clId="{CD3653E8-7831-46E5-8514-1F8C65D8D55A}" dt="2024-11-23T12:32:45.488" v="1700" actId="113"/>
          <ac:spMkLst>
            <pc:docMk/>
            <pc:sldMk cId="2050107050" sldId="257"/>
            <ac:spMk id="2" creationId="{DA969AD4-05B0-CDE7-D9AF-8B02DF623739}"/>
          </ac:spMkLst>
        </pc:spChg>
        <pc:spChg chg="mod">
          <ac:chgData name="asha jayan" userId="6990cdb125cebb7a" providerId="LiveId" clId="{CD3653E8-7831-46E5-8514-1F8C65D8D55A}" dt="2024-11-23T11:41:13.848" v="552" actId="20577"/>
          <ac:spMkLst>
            <pc:docMk/>
            <pc:sldMk cId="2050107050" sldId="257"/>
            <ac:spMk id="3" creationId="{522CBE09-5A14-F1BE-2BA3-04FE5348B7D1}"/>
          </ac:spMkLst>
        </pc:spChg>
        <pc:picChg chg="add mod">
          <ac:chgData name="asha jayan" userId="6990cdb125cebb7a" providerId="LiveId" clId="{CD3653E8-7831-46E5-8514-1F8C65D8D55A}" dt="2024-11-23T10:13:59.599" v="331" actId="14100"/>
          <ac:picMkLst>
            <pc:docMk/>
            <pc:sldMk cId="2050107050" sldId="257"/>
            <ac:picMk id="8" creationId="{09299160-8B29-0F19-EBD9-3AC4AF475493}"/>
          </ac:picMkLst>
        </pc:picChg>
      </pc:sldChg>
      <pc:sldChg chg="addSp modSp mod">
        <pc:chgData name="asha jayan" userId="6990cdb125cebb7a" providerId="LiveId" clId="{CD3653E8-7831-46E5-8514-1F8C65D8D55A}" dt="2024-11-23T11:42:40.683" v="741" actId="20577"/>
        <pc:sldMkLst>
          <pc:docMk/>
          <pc:sldMk cId="4114869860" sldId="258"/>
        </pc:sldMkLst>
        <pc:spChg chg="mod">
          <ac:chgData name="asha jayan" userId="6990cdb125cebb7a" providerId="LiveId" clId="{CD3653E8-7831-46E5-8514-1F8C65D8D55A}" dt="2024-11-23T11:42:40.683" v="741" actId="20577"/>
          <ac:spMkLst>
            <pc:docMk/>
            <pc:sldMk cId="4114869860" sldId="258"/>
            <ac:spMk id="5" creationId="{E48ADE82-D359-65C5-36FB-F892A6DBDC0D}"/>
          </ac:spMkLst>
        </pc:spChg>
        <pc:picChg chg="add mod">
          <ac:chgData name="asha jayan" userId="6990cdb125cebb7a" providerId="LiveId" clId="{CD3653E8-7831-46E5-8514-1F8C65D8D55A}" dt="2024-11-23T10:13:14.779" v="327" actId="1076"/>
          <ac:picMkLst>
            <pc:docMk/>
            <pc:sldMk cId="4114869860" sldId="258"/>
            <ac:picMk id="3" creationId="{C1831A03-938B-D403-3C25-27B253EDBA47}"/>
          </ac:picMkLst>
        </pc:picChg>
      </pc:sldChg>
      <pc:sldChg chg="addSp modSp mod">
        <pc:chgData name="asha jayan" userId="6990cdb125cebb7a" providerId="LiveId" clId="{CD3653E8-7831-46E5-8514-1F8C65D8D55A}" dt="2024-11-23T11:44:18.057" v="759" actId="20577"/>
        <pc:sldMkLst>
          <pc:docMk/>
          <pc:sldMk cId="2895529132" sldId="259"/>
        </pc:sldMkLst>
        <pc:spChg chg="mod">
          <ac:chgData name="asha jayan" userId="6990cdb125cebb7a" providerId="LiveId" clId="{CD3653E8-7831-46E5-8514-1F8C65D8D55A}" dt="2024-11-23T11:44:18.057" v="759" actId="20577"/>
          <ac:spMkLst>
            <pc:docMk/>
            <pc:sldMk cId="2895529132" sldId="259"/>
            <ac:spMk id="2" creationId="{811DC357-4FEB-A6F1-8670-2A0D762CBEE8}"/>
          </ac:spMkLst>
        </pc:spChg>
        <pc:spChg chg="mod">
          <ac:chgData name="asha jayan" userId="6990cdb125cebb7a" providerId="LiveId" clId="{CD3653E8-7831-46E5-8514-1F8C65D8D55A}" dt="2024-11-21T09:09:16.915" v="3" actId="27636"/>
          <ac:spMkLst>
            <pc:docMk/>
            <pc:sldMk cId="2895529132" sldId="259"/>
            <ac:spMk id="3" creationId="{3A3EBC9C-DC0B-DAA0-8D6E-C67BE1ADD6CF}"/>
          </ac:spMkLst>
        </pc:spChg>
        <pc:picChg chg="add mod">
          <ac:chgData name="asha jayan" userId="6990cdb125cebb7a" providerId="LiveId" clId="{CD3653E8-7831-46E5-8514-1F8C65D8D55A}" dt="2024-11-23T10:15:22.310" v="339"/>
          <ac:picMkLst>
            <pc:docMk/>
            <pc:sldMk cId="2895529132" sldId="259"/>
            <ac:picMk id="4" creationId="{13BB2C15-E5D2-356B-2983-D75C7011FBB5}"/>
          </ac:picMkLst>
        </pc:picChg>
      </pc:sldChg>
      <pc:sldChg chg="addSp modSp">
        <pc:chgData name="asha jayan" userId="6990cdb125cebb7a" providerId="LiveId" clId="{CD3653E8-7831-46E5-8514-1F8C65D8D55A}" dt="2024-11-23T10:15:33.790" v="340"/>
        <pc:sldMkLst>
          <pc:docMk/>
          <pc:sldMk cId="126287737" sldId="261"/>
        </pc:sldMkLst>
      </pc:sldChg>
      <pc:sldChg chg="addSp delSp modSp mod">
        <pc:chgData name="asha jayan" userId="6990cdb125cebb7a" providerId="LiveId" clId="{CD3653E8-7831-46E5-8514-1F8C65D8D55A}" dt="2024-11-23T10:13:47.339" v="330" actId="1076"/>
        <pc:sldMkLst>
          <pc:docMk/>
          <pc:sldMk cId="2312109090" sldId="262"/>
        </pc:sldMkLst>
        <pc:picChg chg="mod">
          <ac:chgData name="asha jayan" userId="6990cdb125cebb7a" providerId="LiveId" clId="{CD3653E8-7831-46E5-8514-1F8C65D8D55A}" dt="2024-11-22T12:45:54.181" v="241" actId="1076"/>
          <ac:picMkLst>
            <pc:docMk/>
            <pc:sldMk cId="2312109090" sldId="262"/>
            <ac:picMk id="4" creationId="{5141FB7A-339F-A7CC-19CF-BDF12A4DD524}"/>
          </ac:picMkLst>
        </pc:picChg>
        <pc:picChg chg="mod">
          <ac:chgData name="asha jayan" userId="6990cdb125cebb7a" providerId="LiveId" clId="{CD3653E8-7831-46E5-8514-1F8C65D8D55A}" dt="2024-11-22T12:47:01.301" v="260" actId="1076"/>
          <ac:picMkLst>
            <pc:docMk/>
            <pc:sldMk cId="2312109090" sldId="262"/>
            <ac:picMk id="5" creationId="{00B00ED2-2770-49D8-C38F-9343AC9571DE}"/>
          </ac:picMkLst>
        </pc:picChg>
        <pc:picChg chg="add mod">
          <ac:chgData name="asha jayan" userId="6990cdb125cebb7a" providerId="LiveId" clId="{CD3653E8-7831-46E5-8514-1F8C65D8D55A}" dt="2024-11-22T12:45:47.099" v="239" actId="14100"/>
          <ac:picMkLst>
            <pc:docMk/>
            <pc:sldMk cId="2312109090" sldId="262"/>
            <ac:picMk id="6" creationId="{01E70845-93B4-A579-92CB-4572CDA17401}"/>
          </ac:picMkLst>
        </pc:picChg>
        <pc:picChg chg="mod">
          <ac:chgData name="asha jayan" userId="6990cdb125cebb7a" providerId="LiveId" clId="{CD3653E8-7831-46E5-8514-1F8C65D8D55A}" dt="2024-11-22T12:46:40.252" v="255" actId="1076"/>
          <ac:picMkLst>
            <pc:docMk/>
            <pc:sldMk cId="2312109090" sldId="262"/>
            <ac:picMk id="7" creationId="{995451FA-B788-7BFA-A2F2-7ADC88901297}"/>
          </ac:picMkLst>
        </pc:picChg>
        <pc:picChg chg="add mod">
          <ac:chgData name="asha jayan" userId="6990cdb125cebb7a" providerId="LiveId" clId="{CD3653E8-7831-46E5-8514-1F8C65D8D55A}" dt="2024-11-22T12:47:04.337" v="261" actId="1076"/>
          <ac:picMkLst>
            <pc:docMk/>
            <pc:sldMk cId="2312109090" sldId="262"/>
            <ac:picMk id="9" creationId="{FCFB728E-1908-8602-08DC-6C3E5BC9C66D}"/>
          </ac:picMkLst>
        </pc:picChg>
        <pc:picChg chg="add mod">
          <ac:chgData name="asha jayan" userId="6990cdb125cebb7a" providerId="LiveId" clId="{CD3653E8-7831-46E5-8514-1F8C65D8D55A}" dt="2024-11-22T12:46:02.171" v="244" actId="1076"/>
          <ac:picMkLst>
            <pc:docMk/>
            <pc:sldMk cId="2312109090" sldId="262"/>
            <ac:picMk id="15" creationId="{804B8451-C37F-D743-A099-9DA4B914025E}"/>
          </ac:picMkLst>
        </pc:picChg>
        <pc:picChg chg="add mod">
          <ac:chgData name="asha jayan" userId="6990cdb125cebb7a" providerId="LiveId" clId="{CD3653E8-7831-46E5-8514-1F8C65D8D55A}" dt="2024-11-22T12:46:34.549" v="253" actId="1076"/>
          <ac:picMkLst>
            <pc:docMk/>
            <pc:sldMk cId="2312109090" sldId="262"/>
            <ac:picMk id="17" creationId="{20F8D7EA-10A5-D158-7AAA-F8691675AB49}"/>
          </ac:picMkLst>
        </pc:picChg>
        <pc:picChg chg="add mod">
          <ac:chgData name="asha jayan" userId="6990cdb125cebb7a" providerId="LiveId" clId="{CD3653E8-7831-46E5-8514-1F8C65D8D55A}" dt="2024-11-22T12:46:48.437" v="258" actId="1076"/>
          <ac:picMkLst>
            <pc:docMk/>
            <pc:sldMk cId="2312109090" sldId="262"/>
            <ac:picMk id="19" creationId="{7D5DEE06-B974-AEEA-481D-8AC8DA9DCED4}"/>
          </ac:picMkLst>
        </pc:picChg>
        <pc:picChg chg="add mod">
          <ac:chgData name="asha jayan" userId="6990cdb125cebb7a" providerId="LiveId" clId="{CD3653E8-7831-46E5-8514-1F8C65D8D55A}" dt="2024-11-23T10:13:47.339" v="330" actId="1076"/>
          <ac:picMkLst>
            <pc:docMk/>
            <pc:sldMk cId="2312109090" sldId="262"/>
            <ac:picMk id="20" creationId="{90869425-932A-E4A7-4128-3340872DED9D}"/>
          </ac:picMkLst>
        </pc:picChg>
      </pc:sldChg>
      <pc:sldChg chg="modSp mod">
        <pc:chgData name="asha jayan" userId="6990cdb125cebb7a" providerId="LiveId" clId="{CD3653E8-7831-46E5-8514-1F8C65D8D55A}" dt="2024-11-23T12:20:52.217" v="1609" actId="14100"/>
        <pc:sldMkLst>
          <pc:docMk/>
          <pc:sldMk cId="1328613510" sldId="263"/>
        </pc:sldMkLst>
        <pc:spChg chg="mod">
          <ac:chgData name="asha jayan" userId="6990cdb125cebb7a" providerId="LiveId" clId="{CD3653E8-7831-46E5-8514-1F8C65D8D55A}" dt="2024-11-23T12:20:52.217" v="1609" actId="14100"/>
          <ac:spMkLst>
            <pc:docMk/>
            <pc:sldMk cId="1328613510" sldId="263"/>
            <ac:spMk id="2" creationId="{D8166E49-8B47-278D-D395-190C9BCACB5D}"/>
          </ac:spMkLst>
        </pc:spChg>
      </pc:sldChg>
      <pc:sldChg chg="addSp modSp">
        <pc:chgData name="asha jayan" userId="6990cdb125cebb7a" providerId="LiveId" clId="{CD3653E8-7831-46E5-8514-1F8C65D8D55A}" dt="2024-11-23T10:14:21.183" v="333"/>
        <pc:sldMkLst>
          <pc:docMk/>
          <pc:sldMk cId="2712513757" sldId="264"/>
        </pc:sldMkLst>
        <pc:picChg chg="add mod">
          <ac:chgData name="asha jayan" userId="6990cdb125cebb7a" providerId="LiveId" clId="{CD3653E8-7831-46E5-8514-1F8C65D8D55A}" dt="2024-11-23T10:14:21.183" v="333"/>
          <ac:picMkLst>
            <pc:docMk/>
            <pc:sldMk cId="2712513757" sldId="264"/>
            <ac:picMk id="4" creationId="{F3C13061-90BE-2A79-CD9B-DF037301B36A}"/>
          </ac:picMkLst>
        </pc:picChg>
      </pc:sldChg>
      <pc:sldChg chg="addSp delSp modSp mod">
        <pc:chgData name="asha jayan" userId="6990cdb125cebb7a" providerId="LiveId" clId="{CD3653E8-7831-46E5-8514-1F8C65D8D55A}" dt="2024-11-23T12:50:54.187" v="1704" actId="255"/>
        <pc:sldMkLst>
          <pc:docMk/>
          <pc:sldMk cId="3687532360" sldId="265"/>
        </pc:sldMkLst>
        <pc:spChg chg="mod">
          <ac:chgData name="asha jayan" userId="6990cdb125cebb7a" providerId="LiveId" clId="{CD3653E8-7831-46E5-8514-1F8C65D8D55A}" dt="2024-11-23T12:50:54.187" v="1704" actId="255"/>
          <ac:spMkLst>
            <pc:docMk/>
            <pc:sldMk cId="3687532360" sldId="265"/>
            <ac:spMk id="2" creationId="{C7E31AE9-B30B-A16E-47EE-B0A3B5501BAC}"/>
          </ac:spMkLst>
        </pc:spChg>
        <pc:spChg chg="mod">
          <ac:chgData name="asha jayan" userId="6990cdb125cebb7a" providerId="LiveId" clId="{CD3653E8-7831-46E5-8514-1F8C65D8D55A}" dt="2024-11-22T13:00:59.649" v="296" actId="6549"/>
          <ac:spMkLst>
            <pc:docMk/>
            <pc:sldMk cId="3687532360" sldId="265"/>
            <ac:spMk id="3" creationId="{8549A187-1438-86A3-731D-9899ADFAC457}"/>
          </ac:spMkLst>
        </pc:spChg>
        <pc:spChg chg="add mod">
          <ac:chgData name="asha jayan" userId="6990cdb125cebb7a" providerId="LiveId" clId="{CD3653E8-7831-46E5-8514-1F8C65D8D55A}" dt="2024-11-22T13:02:33.281" v="303" actId="255"/>
          <ac:spMkLst>
            <pc:docMk/>
            <pc:sldMk cId="3687532360" sldId="265"/>
            <ac:spMk id="6" creationId="{54C3CD45-654B-0105-FE51-B703CD7A0FC9}"/>
          </ac:spMkLst>
        </pc:spChg>
        <pc:picChg chg="add mod">
          <ac:chgData name="asha jayan" userId="6990cdb125cebb7a" providerId="LiveId" clId="{CD3653E8-7831-46E5-8514-1F8C65D8D55A}" dt="2024-11-23T10:14:29.034" v="334"/>
          <ac:picMkLst>
            <pc:docMk/>
            <pc:sldMk cId="3687532360" sldId="265"/>
            <ac:picMk id="7" creationId="{B8EBB860-C793-F3F7-8A77-FF62AB6F71D4}"/>
          </ac:picMkLst>
        </pc:picChg>
      </pc:sldChg>
      <pc:sldChg chg="modSp del mod">
        <pc:chgData name="asha jayan" userId="6990cdb125cebb7a" providerId="LiveId" clId="{CD3653E8-7831-46E5-8514-1F8C65D8D55A}" dt="2024-11-22T08:30:27.018" v="6" actId="47"/>
        <pc:sldMkLst>
          <pc:docMk/>
          <pc:sldMk cId="4029798321" sldId="266"/>
        </pc:sldMkLst>
      </pc:sldChg>
      <pc:sldChg chg="addSp modSp mod">
        <pc:chgData name="asha jayan" userId="6990cdb125cebb7a" providerId="LiveId" clId="{CD3653E8-7831-46E5-8514-1F8C65D8D55A}" dt="2024-11-23T11:43:52.187" v="750" actId="20577"/>
        <pc:sldMkLst>
          <pc:docMk/>
          <pc:sldMk cId="3326617012" sldId="267"/>
        </pc:sldMkLst>
        <pc:spChg chg="mod">
          <ac:chgData name="asha jayan" userId="6990cdb125cebb7a" providerId="LiveId" clId="{CD3653E8-7831-46E5-8514-1F8C65D8D55A}" dt="2024-11-23T11:43:52.187" v="750" actId="20577"/>
          <ac:spMkLst>
            <pc:docMk/>
            <pc:sldMk cId="3326617012" sldId="267"/>
            <ac:spMk id="2" creationId="{CA7CCCF2-76C4-E154-146A-664014FCD62C}"/>
          </ac:spMkLst>
        </pc:spChg>
        <pc:picChg chg="add mod">
          <ac:chgData name="asha jayan" userId="6990cdb125cebb7a" providerId="LiveId" clId="{CD3653E8-7831-46E5-8514-1F8C65D8D55A}" dt="2024-11-23T10:15:14.840" v="338"/>
          <ac:picMkLst>
            <pc:docMk/>
            <pc:sldMk cId="3326617012" sldId="267"/>
            <ac:picMk id="4" creationId="{6AC80FEB-491A-2602-6C51-8D5FEADBA9AD}"/>
          </ac:picMkLst>
        </pc:picChg>
      </pc:sldChg>
      <pc:sldChg chg="addSp modSp mod">
        <pc:chgData name="asha jayan" userId="6990cdb125cebb7a" providerId="LiveId" clId="{CD3653E8-7831-46E5-8514-1F8C65D8D55A}" dt="2024-11-23T11:44:00.659" v="753" actId="20577"/>
        <pc:sldMkLst>
          <pc:docMk/>
          <pc:sldMk cId="3278557198" sldId="268"/>
        </pc:sldMkLst>
        <pc:spChg chg="mod">
          <ac:chgData name="asha jayan" userId="6990cdb125cebb7a" providerId="LiveId" clId="{CD3653E8-7831-46E5-8514-1F8C65D8D55A}" dt="2024-11-23T11:44:00.659" v="753" actId="20577"/>
          <ac:spMkLst>
            <pc:docMk/>
            <pc:sldMk cId="3278557198" sldId="268"/>
            <ac:spMk id="2" creationId="{6A31872B-8D5A-349A-9A95-FF419B251BF3}"/>
          </ac:spMkLst>
        </pc:spChg>
        <pc:picChg chg="add mod">
          <ac:chgData name="asha jayan" userId="6990cdb125cebb7a" providerId="LiveId" clId="{CD3653E8-7831-46E5-8514-1F8C65D8D55A}" dt="2024-11-23T10:16:00.802" v="343"/>
          <ac:picMkLst>
            <pc:docMk/>
            <pc:sldMk cId="3278557198" sldId="268"/>
            <ac:picMk id="4" creationId="{24321FE3-0BB3-7367-2F85-00A2A0A77688}"/>
          </ac:picMkLst>
        </pc:picChg>
      </pc:sldChg>
      <pc:sldChg chg="addSp delSp modSp mod">
        <pc:chgData name="asha jayan" userId="6990cdb125cebb7a" providerId="LiveId" clId="{CD3653E8-7831-46E5-8514-1F8C65D8D55A}" dt="2024-11-23T11:44:10.554" v="756" actId="20577"/>
        <pc:sldMkLst>
          <pc:docMk/>
          <pc:sldMk cId="735466486" sldId="269"/>
        </pc:sldMkLst>
        <pc:spChg chg="mod">
          <ac:chgData name="asha jayan" userId="6990cdb125cebb7a" providerId="LiveId" clId="{CD3653E8-7831-46E5-8514-1F8C65D8D55A}" dt="2024-11-23T11:44:10.554" v="756" actId="20577"/>
          <ac:spMkLst>
            <pc:docMk/>
            <pc:sldMk cId="735466486" sldId="269"/>
            <ac:spMk id="2" creationId="{BEC1E750-5197-05A2-E2A0-0B9CE47A2494}"/>
          </ac:spMkLst>
        </pc:spChg>
        <pc:picChg chg="add mod">
          <ac:chgData name="asha jayan" userId="6990cdb125cebb7a" providerId="LiveId" clId="{CD3653E8-7831-46E5-8514-1F8C65D8D55A}" dt="2024-11-23T10:16:05.713" v="344"/>
          <ac:picMkLst>
            <pc:docMk/>
            <pc:sldMk cId="735466486" sldId="269"/>
            <ac:picMk id="6" creationId="{E9483BEE-59AA-6517-391E-FB441279E590}"/>
          </ac:picMkLst>
        </pc:picChg>
      </pc:sldChg>
      <pc:sldChg chg="addSp delSp modSp mod">
        <pc:chgData name="asha jayan" userId="6990cdb125cebb7a" providerId="LiveId" clId="{CD3653E8-7831-46E5-8514-1F8C65D8D55A}" dt="2024-11-23T11:43:42.684" v="747" actId="20577"/>
        <pc:sldMkLst>
          <pc:docMk/>
          <pc:sldMk cId="2062441877" sldId="270"/>
        </pc:sldMkLst>
        <pc:spChg chg="mod">
          <ac:chgData name="asha jayan" userId="6990cdb125cebb7a" providerId="LiveId" clId="{CD3653E8-7831-46E5-8514-1F8C65D8D55A}" dt="2024-11-23T11:43:42.684" v="747" actId="20577"/>
          <ac:spMkLst>
            <pc:docMk/>
            <pc:sldMk cId="2062441877" sldId="270"/>
            <ac:spMk id="2" creationId="{1E7B6614-3A4C-5F27-A2BB-23A29E7F5594}"/>
          </ac:spMkLst>
        </pc:spChg>
        <pc:spChg chg="add del">
          <ac:chgData name="asha jayan" userId="6990cdb125cebb7a" providerId="LiveId" clId="{CD3653E8-7831-46E5-8514-1F8C65D8D55A}" dt="2024-11-23T10:14:56.118" v="337" actId="478"/>
          <ac:spMkLst>
            <pc:docMk/>
            <pc:sldMk cId="2062441877" sldId="270"/>
            <ac:spMk id="3" creationId="{CFC3ADC7-706E-CE04-3600-900581269021}"/>
          </ac:spMkLst>
        </pc:spChg>
        <pc:picChg chg="add mod">
          <ac:chgData name="asha jayan" userId="6990cdb125cebb7a" providerId="LiveId" clId="{CD3653E8-7831-46E5-8514-1F8C65D8D55A}" dt="2024-11-23T10:14:46.256" v="335"/>
          <ac:picMkLst>
            <pc:docMk/>
            <pc:sldMk cId="2062441877" sldId="270"/>
            <ac:picMk id="4" creationId="{01CDFA5D-81DB-096E-4F99-6D39DBC6AF95}"/>
          </ac:picMkLst>
        </pc:picChg>
      </pc:sldChg>
      <pc:sldChg chg="addSp modSp">
        <pc:chgData name="asha jayan" userId="6990cdb125cebb7a" providerId="LiveId" clId="{CD3653E8-7831-46E5-8514-1F8C65D8D55A}" dt="2024-11-23T10:14:14.298" v="332"/>
        <pc:sldMkLst>
          <pc:docMk/>
          <pc:sldMk cId="690597532" sldId="271"/>
        </pc:sldMkLst>
        <pc:picChg chg="add mod">
          <ac:chgData name="asha jayan" userId="6990cdb125cebb7a" providerId="LiveId" clId="{CD3653E8-7831-46E5-8514-1F8C65D8D55A}" dt="2024-11-23T10:14:14.298" v="332"/>
          <ac:picMkLst>
            <pc:docMk/>
            <pc:sldMk cId="690597532" sldId="271"/>
            <ac:picMk id="3" creationId="{9F5E83FD-7E09-7EAB-7D5F-17842A73434B}"/>
          </ac:picMkLst>
        </pc:picChg>
      </pc:sldChg>
      <pc:sldChg chg="addSp modSp new mod">
        <pc:chgData name="asha jayan" userId="6990cdb125cebb7a" providerId="LiveId" clId="{CD3653E8-7831-46E5-8514-1F8C65D8D55A}" dt="2024-11-23T12:51:20.491" v="1706" actId="2711"/>
        <pc:sldMkLst>
          <pc:docMk/>
          <pc:sldMk cId="1945869815" sldId="272"/>
        </pc:sldMkLst>
        <pc:spChg chg="mod">
          <ac:chgData name="asha jayan" userId="6990cdb125cebb7a" providerId="LiveId" clId="{CD3653E8-7831-46E5-8514-1F8C65D8D55A}" dt="2024-11-23T12:51:20.491" v="1706" actId="2711"/>
          <ac:spMkLst>
            <pc:docMk/>
            <pc:sldMk cId="1945869815" sldId="272"/>
            <ac:spMk id="2" creationId="{9B21E6BC-62FF-E340-DCEE-833E9FE371E7}"/>
          </ac:spMkLst>
        </pc:spChg>
        <pc:spChg chg="mod">
          <ac:chgData name="asha jayan" userId="6990cdb125cebb7a" providerId="LiveId" clId="{CD3653E8-7831-46E5-8514-1F8C65D8D55A}" dt="2024-11-23T12:15:04.735" v="1584" actId="27636"/>
          <ac:spMkLst>
            <pc:docMk/>
            <pc:sldMk cId="1945869815" sldId="272"/>
            <ac:spMk id="3" creationId="{03E115A5-C9AB-C5D2-46ED-2A603C8B0991}"/>
          </ac:spMkLst>
        </pc:spChg>
        <pc:picChg chg="add mod">
          <ac:chgData name="asha jayan" userId="6990cdb125cebb7a" providerId="LiveId" clId="{CD3653E8-7831-46E5-8514-1F8C65D8D55A}" dt="2024-11-23T10:16:47.360" v="345"/>
          <ac:picMkLst>
            <pc:docMk/>
            <pc:sldMk cId="1945869815" sldId="272"/>
            <ac:picMk id="4" creationId="{5DD9EC8B-EB76-814A-3FFA-169665F535F9}"/>
          </ac:picMkLst>
        </pc:picChg>
      </pc:sldChg>
      <pc:sldChg chg="modSp mod">
        <pc:chgData name="asha jayan" userId="6990cdb125cebb7a" providerId="LiveId" clId="{CD3653E8-7831-46E5-8514-1F8C65D8D55A}" dt="2024-11-23T12:25:21.446" v="1694" actId="113"/>
        <pc:sldMkLst>
          <pc:docMk/>
          <pc:sldMk cId="3145009773" sldId="273"/>
        </pc:sldMkLst>
        <pc:spChg chg="mod">
          <ac:chgData name="asha jayan" userId="6990cdb125cebb7a" providerId="LiveId" clId="{CD3653E8-7831-46E5-8514-1F8C65D8D55A}" dt="2024-11-23T12:25:21.446" v="1694" actId="113"/>
          <ac:spMkLst>
            <pc:docMk/>
            <pc:sldMk cId="3145009773" sldId="273"/>
            <ac:spMk id="2" creationId="{2680977B-C882-C202-CCEA-5F2AA2B7FD5B}"/>
          </ac:spMkLst>
        </pc:spChg>
        <pc:spChg chg="mod">
          <ac:chgData name="asha jayan" userId="6990cdb125cebb7a" providerId="LiveId" clId="{CD3653E8-7831-46E5-8514-1F8C65D8D55A}" dt="2024-11-23T12:25:12.817" v="1693" actId="14100"/>
          <ac:spMkLst>
            <pc:docMk/>
            <pc:sldMk cId="3145009773" sldId="273"/>
            <ac:spMk id="3" creationId="{A31AC26B-E66B-FDF2-0AAF-50823CA2E32A}"/>
          </ac:spMkLst>
        </pc:spChg>
      </pc:sldChg>
      <pc:sldChg chg="modSp new mod ord">
        <pc:chgData name="asha jayan" userId="6990cdb125cebb7a" providerId="LiveId" clId="{CD3653E8-7831-46E5-8514-1F8C65D8D55A}" dt="2024-11-23T12:32:54.594" v="1702" actId="27636"/>
        <pc:sldMkLst>
          <pc:docMk/>
          <pc:sldMk cId="493701561" sldId="274"/>
        </pc:sldMkLst>
        <pc:spChg chg="mod">
          <ac:chgData name="asha jayan" userId="6990cdb125cebb7a" providerId="LiveId" clId="{CD3653E8-7831-46E5-8514-1F8C65D8D55A}" dt="2024-11-23T12:32:54.594" v="1702" actId="27636"/>
          <ac:spMkLst>
            <pc:docMk/>
            <pc:sldMk cId="493701561" sldId="274"/>
            <ac:spMk id="2" creationId="{9CB6A5A7-B8C2-5227-D6D0-078989CA5370}"/>
          </ac:spMkLst>
        </pc:spChg>
        <pc:spChg chg="mod">
          <ac:chgData name="asha jayan" userId="6990cdb125cebb7a" providerId="LiveId" clId="{CD3653E8-7831-46E5-8514-1F8C65D8D55A}" dt="2024-11-23T12:32:12.954" v="1699" actId="12"/>
          <ac:spMkLst>
            <pc:docMk/>
            <pc:sldMk cId="493701561" sldId="274"/>
            <ac:spMk id="3" creationId="{35772569-4BD0-23ED-C50E-EFC3E58A0163}"/>
          </ac:spMkLst>
        </pc:spChg>
      </pc:sldChg>
    </pc:docChg>
  </pc:docChgLst>
  <pc:docChgLst>
    <pc:chgData name="asha jayan" userId="6990cdb125cebb7a" providerId="LiveId" clId="{E5C7A24B-9E1F-D048-B04F-DBAF1754298E}"/>
    <pc:docChg chg="undo custSel addSld delSld modSld sldOrd addMainMaster delMainMaster">
      <pc:chgData name="asha jayan" userId="6990cdb125cebb7a" providerId="LiveId" clId="{E5C7A24B-9E1F-D048-B04F-DBAF1754298E}" dt="2024-11-25T06:42:46.099" v="2259" actId="26606"/>
      <pc:docMkLst>
        <pc:docMk/>
      </pc:docMkLst>
      <pc:sldChg chg="addSp delSp modSp mod setBg">
        <pc:chgData name="asha jayan" userId="6990cdb125cebb7a" providerId="LiveId" clId="{E5C7A24B-9E1F-D048-B04F-DBAF1754298E}" dt="2024-11-21T11:43:46.734" v="1219" actId="20577"/>
        <pc:sldMkLst>
          <pc:docMk/>
          <pc:sldMk cId="716180962" sldId="256"/>
        </pc:sldMkLst>
        <pc:spChg chg="mod">
          <ac:chgData name="asha jayan" userId="6990cdb125cebb7a" providerId="LiveId" clId="{E5C7A24B-9E1F-D048-B04F-DBAF1754298E}" dt="2024-11-21T11:43:32.117" v="1203" actId="20577"/>
          <ac:spMkLst>
            <pc:docMk/>
            <pc:sldMk cId="716180962" sldId="256"/>
            <ac:spMk id="2" creationId="{3B856301-8720-12A0-098F-5577BDA9F6C4}"/>
          </ac:spMkLst>
        </pc:spChg>
        <pc:spChg chg="mod">
          <ac:chgData name="asha jayan" userId="6990cdb125cebb7a" providerId="LiveId" clId="{E5C7A24B-9E1F-D048-B04F-DBAF1754298E}" dt="2024-11-21T11:43:46.734" v="1219" actId="20577"/>
          <ac:spMkLst>
            <pc:docMk/>
            <pc:sldMk cId="716180962" sldId="256"/>
            <ac:spMk id="3" creationId="{59D11D04-1830-A156-7912-91EAE0C45126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27" creationId="{577D6B2E-37A3-429E-A37C-F30ED6487282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29" creationId="{5CEAD642-85CF-4750-8432-7C80C901F001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31" creationId="{FA33EEAE-15D5-4119-8C1E-89D943F911EF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33" creationId="{730D8B3B-9B80-4025-B934-26DC7D7CD231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35" creationId="{1064D5D5-227B-4F66-9AEA-46F570E793BD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37" creationId="{646B67A4-D328-4747-A82B-65E84FA46368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39" creationId="{B5A1B09C-1565-46F8-B70F-621C5EB48A09}"/>
          </ac:spMkLst>
        </pc:spChg>
        <pc:spChg chg="add">
          <ac:chgData name="asha jayan" userId="6990cdb125cebb7a" providerId="LiveId" clId="{E5C7A24B-9E1F-D048-B04F-DBAF1754298E}" dt="2024-11-21T08:41:45.572" v="574" actId="26606"/>
          <ac:spMkLst>
            <pc:docMk/>
            <pc:sldMk cId="716180962" sldId="256"/>
            <ac:spMk id="41" creationId="{8C516CC8-80AC-446C-A56E-9F54B7210402}"/>
          </ac:spMkLst>
        </pc:spChg>
      </pc:sldChg>
      <pc:sldChg chg="addSp delSp modSp mod setBg">
        <pc:chgData name="asha jayan" userId="6990cdb125cebb7a" providerId="LiveId" clId="{E5C7A24B-9E1F-D048-B04F-DBAF1754298E}" dt="2024-11-22T07:46:04.168" v="1531" actId="20577"/>
        <pc:sldMkLst>
          <pc:docMk/>
          <pc:sldMk cId="2050107050" sldId="257"/>
        </pc:sldMkLst>
        <pc:spChg chg="mod">
          <ac:chgData name="asha jayan" userId="6990cdb125cebb7a" providerId="LiveId" clId="{E5C7A24B-9E1F-D048-B04F-DBAF1754298E}" dt="2024-11-21T08:41:12.021" v="572" actId="26606"/>
          <ac:spMkLst>
            <pc:docMk/>
            <pc:sldMk cId="2050107050" sldId="257"/>
            <ac:spMk id="2" creationId="{DA969AD4-05B0-CDE7-D9AF-8B02DF623739}"/>
          </ac:spMkLst>
        </pc:spChg>
        <pc:spChg chg="mod">
          <ac:chgData name="asha jayan" userId="6990cdb125cebb7a" providerId="LiveId" clId="{E5C7A24B-9E1F-D048-B04F-DBAF1754298E}" dt="2024-11-22T07:46:04.168" v="1531" actId="20577"/>
          <ac:spMkLst>
            <pc:docMk/>
            <pc:sldMk cId="2050107050" sldId="257"/>
            <ac:spMk id="3" creationId="{522CBE09-5A14-F1BE-2BA3-04FE5348B7D1}"/>
          </ac:spMkLst>
        </pc:spChg>
        <pc:spChg chg="add">
          <ac:chgData name="asha jayan" userId="6990cdb125cebb7a" providerId="LiveId" clId="{E5C7A24B-9E1F-D048-B04F-DBAF1754298E}" dt="2024-11-21T08:41:12.021" v="572" actId="26606"/>
          <ac:spMkLst>
            <pc:docMk/>
            <pc:sldMk cId="2050107050" sldId="257"/>
            <ac:spMk id="24" creationId="{D009D6D5-DAC2-4A8B-A17A-E206B9012D09}"/>
          </ac:spMkLst>
        </pc:spChg>
        <pc:picChg chg="add mod ord">
          <ac:chgData name="asha jayan" userId="6990cdb125cebb7a" providerId="LiveId" clId="{E5C7A24B-9E1F-D048-B04F-DBAF1754298E}" dt="2024-11-21T08:41:12.021" v="572" actId="26606"/>
          <ac:picMkLst>
            <pc:docMk/>
            <pc:sldMk cId="2050107050" sldId="257"/>
            <ac:picMk id="4" creationId="{20FFAE10-4055-6069-D64E-89EFA0C6608E}"/>
          </ac:picMkLst>
        </pc:picChg>
      </pc:sldChg>
      <pc:sldChg chg="addSp delSp modSp new mod setBg">
        <pc:chgData name="asha jayan" userId="6990cdb125cebb7a" providerId="LiveId" clId="{E5C7A24B-9E1F-D048-B04F-DBAF1754298E}" dt="2024-11-23T12:38:00.996" v="2184" actId="20577"/>
        <pc:sldMkLst>
          <pc:docMk/>
          <pc:sldMk cId="4114869860" sldId="258"/>
        </pc:sldMkLst>
        <pc:spChg chg="mod">
          <ac:chgData name="asha jayan" userId="6990cdb125cebb7a" providerId="LiveId" clId="{E5C7A24B-9E1F-D048-B04F-DBAF1754298E}" dt="2024-11-21T08:41:27.481" v="573" actId="26606"/>
          <ac:spMkLst>
            <pc:docMk/>
            <pc:sldMk cId="4114869860" sldId="258"/>
            <ac:spMk id="2" creationId="{58E70092-3C67-E06E-2758-DCDE39400D78}"/>
          </ac:spMkLst>
        </pc:spChg>
        <pc:spChg chg="add mod">
          <ac:chgData name="asha jayan" userId="6990cdb125cebb7a" providerId="LiveId" clId="{E5C7A24B-9E1F-D048-B04F-DBAF1754298E}" dt="2024-11-23T12:38:00.996" v="2184" actId="20577"/>
          <ac:spMkLst>
            <pc:docMk/>
            <pc:sldMk cId="4114869860" sldId="258"/>
            <ac:spMk id="5" creationId="{E48ADE82-D359-65C5-36FB-F892A6DBDC0D}"/>
          </ac:spMkLst>
        </pc:spChg>
        <pc:spChg chg="add">
          <ac:chgData name="asha jayan" userId="6990cdb125cebb7a" providerId="LiveId" clId="{E5C7A24B-9E1F-D048-B04F-DBAF1754298E}" dt="2024-11-21T08:41:27.481" v="573" actId="26606"/>
          <ac:spMkLst>
            <pc:docMk/>
            <pc:sldMk cId="4114869860" sldId="258"/>
            <ac:spMk id="17" creationId="{9AA72BD9-2C5A-4EDC-931F-5AA08EACA0F3}"/>
          </ac:spMkLst>
        </pc:spChg>
        <pc:spChg chg="add">
          <ac:chgData name="asha jayan" userId="6990cdb125cebb7a" providerId="LiveId" clId="{E5C7A24B-9E1F-D048-B04F-DBAF1754298E}" dt="2024-11-21T08:41:27.481" v="573" actId="26606"/>
          <ac:spMkLst>
            <pc:docMk/>
            <pc:sldMk cId="4114869860" sldId="258"/>
            <ac:spMk id="19" creationId="{DD3981AC-7B61-4947-BCF3-F7AA7FA385B9}"/>
          </ac:spMkLst>
        </pc:spChg>
        <pc:spChg chg="add">
          <ac:chgData name="asha jayan" userId="6990cdb125cebb7a" providerId="LiveId" clId="{E5C7A24B-9E1F-D048-B04F-DBAF1754298E}" dt="2024-11-21T08:41:27.481" v="573" actId="26606"/>
          <ac:spMkLst>
            <pc:docMk/>
            <pc:sldMk cId="4114869860" sldId="258"/>
            <ac:spMk id="21" creationId="{55D4142C-5077-457F-A6AD-3FECFDB39685}"/>
          </ac:spMkLst>
        </pc:spChg>
        <pc:spChg chg="add">
          <ac:chgData name="asha jayan" userId="6990cdb125cebb7a" providerId="LiveId" clId="{E5C7A24B-9E1F-D048-B04F-DBAF1754298E}" dt="2024-11-21T08:41:27.481" v="573" actId="26606"/>
          <ac:spMkLst>
            <pc:docMk/>
            <pc:sldMk cId="4114869860" sldId="258"/>
            <ac:spMk id="23" creationId="{7A5F0580-5EE9-419F-96EE-B6529EF6E7D0}"/>
          </ac:spMkLst>
        </pc:spChg>
        <pc:picChg chg="add mod ord">
          <ac:chgData name="asha jayan" userId="6990cdb125cebb7a" providerId="LiveId" clId="{E5C7A24B-9E1F-D048-B04F-DBAF1754298E}" dt="2024-11-21T08:41:27.481" v="573" actId="26606"/>
          <ac:picMkLst>
            <pc:docMk/>
            <pc:sldMk cId="4114869860" sldId="258"/>
            <ac:picMk id="4" creationId="{6DA6DF1D-0AC4-45B2-8C77-5C6C42CA9F5E}"/>
          </ac:picMkLst>
        </pc:picChg>
      </pc:sldChg>
      <pc:sldChg chg="addSp delSp modSp new mod ord setBg">
        <pc:chgData name="asha jayan" userId="6990cdb125cebb7a" providerId="LiveId" clId="{E5C7A24B-9E1F-D048-B04F-DBAF1754298E}" dt="2024-11-22T08:25:28.508" v="1951" actId="26606"/>
        <pc:sldMkLst>
          <pc:docMk/>
          <pc:sldMk cId="2895529132" sldId="259"/>
        </pc:sldMkLst>
        <pc:spChg chg="mod">
          <ac:chgData name="asha jayan" userId="6990cdb125cebb7a" providerId="LiveId" clId="{E5C7A24B-9E1F-D048-B04F-DBAF1754298E}" dt="2024-11-22T08:25:28.508" v="1951" actId="26606"/>
          <ac:spMkLst>
            <pc:docMk/>
            <pc:sldMk cId="2895529132" sldId="259"/>
            <ac:spMk id="2" creationId="{811DC357-4FEB-A6F1-8670-2A0D762CBEE8}"/>
          </ac:spMkLst>
        </pc:spChg>
        <pc:spChg chg="mod">
          <ac:chgData name="asha jayan" userId="6990cdb125cebb7a" providerId="LiveId" clId="{E5C7A24B-9E1F-D048-B04F-DBAF1754298E}" dt="2024-11-22T08:25:28.508" v="1951" actId="26606"/>
          <ac:spMkLst>
            <pc:docMk/>
            <pc:sldMk cId="2895529132" sldId="259"/>
            <ac:spMk id="3" creationId="{3A3EBC9C-DC0B-DAA0-8D6E-C67BE1ADD6CF}"/>
          </ac:spMkLst>
        </pc:spChg>
        <pc:spChg chg="add">
          <ac:chgData name="asha jayan" userId="6990cdb125cebb7a" providerId="LiveId" clId="{E5C7A24B-9E1F-D048-B04F-DBAF1754298E}" dt="2024-11-22T08:25:28.508" v="1951" actId="26606"/>
          <ac:spMkLst>
            <pc:docMk/>
            <pc:sldMk cId="2895529132" sldId="259"/>
            <ac:spMk id="30" creationId="{777A147A-9ED8-46B4-8660-1B3C2AA880B5}"/>
          </ac:spMkLst>
        </pc:spChg>
        <pc:spChg chg="add">
          <ac:chgData name="asha jayan" userId="6990cdb125cebb7a" providerId="LiveId" clId="{E5C7A24B-9E1F-D048-B04F-DBAF1754298E}" dt="2024-11-22T08:25:28.508" v="1951" actId="26606"/>
          <ac:spMkLst>
            <pc:docMk/>
            <pc:sldMk cId="2895529132" sldId="259"/>
            <ac:spMk id="32" creationId="{5D6C15A0-C087-4593-8414-2B4EC1CDC3DE}"/>
          </ac:spMkLst>
        </pc:spChg>
      </pc:sldChg>
      <pc:sldChg chg="addSp modSp new del mod setBg">
        <pc:chgData name="asha jayan" userId="6990cdb125cebb7a" providerId="LiveId" clId="{E5C7A24B-9E1F-D048-B04F-DBAF1754298E}" dt="2024-11-22T08:22:43.726" v="1943" actId="2696"/>
        <pc:sldMkLst>
          <pc:docMk/>
          <pc:sldMk cId="1917173005" sldId="260"/>
        </pc:sldMkLst>
      </pc:sldChg>
      <pc:sldChg chg="addSp delSp modSp new del mod setBg">
        <pc:chgData name="asha jayan" userId="6990cdb125cebb7a" providerId="LiveId" clId="{E5C7A24B-9E1F-D048-B04F-DBAF1754298E}" dt="2024-11-23T12:27:33.425" v="2131" actId="2696"/>
        <pc:sldMkLst>
          <pc:docMk/>
          <pc:sldMk cId="126287737" sldId="261"/>
        </pc:sldMkLst>
      </pc:sldChg>
      <pc:sldChg chg="addSp delSp modSp new mod ord setBg">
        <pc:chgData name="asha jayan" userId="6990cdb125cebb7a" providerId="LiveId" clId="{E5C7A24B-9E1F-D048-B04F-DBAF1754298E}" dt="2024-11-21T11:41:34.077" v="1201" actId="1076"/>
        <pc:sldMkLst>
          <pc:docMk/>
          <pc:sldMk cId="2312109090" sldId="262"/>
        </pc:sldMkLst>
        <pc:spChg chg="mod">
          <ac:chgData name="asha jayan" userId="6990cdb125cebb7a" providerId="LiveId" clId="{E5C7A24B-9E1F-D048-B04F-DBAF1754298E}" dt="2024-11-21T08:45:36.825" v="577" actId="1076"/>
          <ac:spMkLst>
            <pc:docMk/>
            <pc:sldMk cId="2312109090" sldId="262"/>
            <ac:spMk id="2" creationId="{A9EDA70B-5CB8-1F26-75B6-F2BC65319A17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21" creationId="{8C790BE2-4E4F-4AAF-81A2-4A6F4885EBE6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23" creationId="{D28B54C3-B57B-472A-B96E-1FCB67093DC2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25" creationId="{7DB3C429-F8DA-49B9-AF84-21996FCF78B5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27" creationId="{E12088DD-B1AD-40E0-8B86-1D87A2CCD9BE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29" creationId="{C4C9F2B0-1044-46EB-8AEB-C3BFFDE6C2CC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31" creationId="{0C395952-4E26-45A2-8756-2ADFD6E53C6E}"/>
          </ac:spMkLst>
        </pc:spChg>
        <pc:spChg chg="add">
          <ac:chgData name="asha jayan" userId="6990cdb125cebb7a" providerId="LiveId" clId="{E5C7A24B-9E1F-D048-B04F-DBAF1754298E}" dt="2024-11-21T08:45:24.827" v="575" actId="26606"/>
          <ac:spMkLst>
            <pc:docMk/>
            <pc:sldMk cId="2312109090" sldId="262"/>
            <ac:spMk id="33" creationId="{4734BADF-9461-4621-B112-2D7BABEA7DD0}"/>
          </ac:spMkLst>
        </pc:spChg>
        <pc:picChg chg="add mod">
          <ac:chgData name="asha jayan" userId="6990cdb125cebb7a" providerId="LiveId" clId="{E5C7A24B-9E1F-D048-B04F-DBAF1754298E}" dt="2024-11-21T08:50:31.673" v="582" actId="1076"/>
          <ac:picMkLst>
            <pc:docMk/>
            <pc:sldMk cId="2312109090" sldId="262"/>
            <ac:picMk id="4" creationId="{5141FB7A-339F-A7CC-19CF-BDF12A4DD524}"/>
          </ac:picMkLst>
        </pc:picChg>
        <pc:picChg chg="add mod">
          <ac:chgData name="asha jayan" userId="6990cdb125cebb7a" providerId="LiveId" clId="{E5C7A24B-9E1F-D048-B04F-DBAF1754298E}" dt="2024-11-21T08:50:28.135" v="581" actId="1076"/>
          <ac:picMkLst>
            <pc:docMk/>
            <pc:sldMk cId="2312109090" sldId="262"/>
            <ac:picMk id="5" creationId="{00B00ED2-2770-49D8-C38F-9343AC9571DE}"/>
          </ac:picMkLst>
        </pc:picChg>
        <pc:picChg chg="add mod">
          <ac:chgData name="asha jayan" userId="6990cdb125cebb7a" providerId="LiveId" clId="{E5C7A24B-9E1F-D048-B04F-DBAF1754298E}" dt="2024-11-21T08:53:00.627" v="587" actId="1076"/>
          <ac:picMkLst>
            <pc:docMk/>
            <pc:sldMk cId="2312109090" sldId="262"/>
            <ac:picMk id="7" creationId="{995451FA-B788-7BFA-A2F2-7ADC88901297}"/>
          </ac:picMkLst>
        </pc:picChg>
      </pc:sldChg>
      <pc:sldChg chg="addSp delSp modSp new mod setBg">
        <pc:chgData name="asha jayan" userId="6990cdb125cebb7a" providerId="LiveId" clId="{E5C7A24B-9E1F-D048-B04F-DBAF1754298E}" dt="2024-11-23T12:48:00.317" v="2235" actId="14100"/>
        <pc:sldMkLst>
          <pc:docMk/>
          <pc:sldMk cId="1328613510" sldId="263"/>
        </pc:sldMkLst>
        <pc:spChg chg="mod">
          <ac:chgData name="asha jayan" userId="6990cdb125cebb7a" providerId="LiveId" clId="{E5C7A24B-9E1F-D048-B04F-DBAF1754298E}" dt="2024-11-23T12:44:30.950" v="2216" actId="1076"/>
          <ac:spMkLst>
            <pc:docMk/>
            <pc:sldMk cId="1328613510" sldId="263"/>
            <ac:spMk id="2" creationId="{D8166E49-8B47-278D-D395-190C9BCACB5D}"/>
          </ac:spMkLst>
        </pc:spChg>
        <pc:spChg chg="add">
          <ac:chgData name="asha jayan" userId="6990cdb125cebb7a" providerId="LiveId" clId="{E5C7A24B-9E1F-D048-B04F-DBAF1754298E}" dt="2024-11-21T08:37:43.261" v="569" actId="26606"/>
          <ac:spMkLst>
            <pc:docMk/>
            <pc:sldMk cId="1328613510" sldId="263"/>
            <ac:spMk id="10" creationId="{65219498-D544-41AC-98FE-8F956EF66A62}"/>
          </ac:spMkLst>
        </pc:spChg>
        <pc:spChg chg="add">
          <ac:chgData name="asha jayan" userId="6990cdb125cebb7a" providerId="LiveId" clId="{E5C7A24B-9E1F-D048-B04F-DBAF1754298E}" dt="2024-11-21T08:37:43.261" v="569" actId="26606"/>
          <ac:spMkLst>
            <pc:docMk/>
            <pc:sldMk cId="1328613510" sldId="263"/>
            <ac:spMk id="12" creationId="{F500DBFC-17A9-4E0A-AEE2-A49F9AEEF0FD}"/>
          </ac:spMkLst>
        </pc:spChg>
        <pc:grpChg chg="add">
          <ac:chgData name="asha jayan" userId="6990cdb125cebb7a" providerId="LiveId" clId="{E5C7A24B-9E1F-D048-B04F-DBAF1754298E}" dt="2024-11-21T08:37:43.261" v="569" actId="26606"/>
          <ac:grpSpMkLst>
            <pc:docMk/>
            <pc:sldMk cId="1328613510" sldId="263"/>
            <ac:grpSpMk id="14" creationId="{D74613BB-817C-4C4F-8A24-4936F2F064C0}"/>
          </ac:grpSpMkLst>
        </pc:grpChg>
        <pc:picChg chg="add mod">
          <ac:chgData name="asha jayan" userId="6990cdb125cebb7a" providerId="LiveId" clId="{E5C7A24B-9E1F-D048-B04F-DBAF1754298E}" dt="2024-11-23T12:44:44.839" v="2218" actId="1076"/>
          <ac:picMkLst>
            <pc:docMk/>
            <pc:sldMk cId="1328613510" sldId="263"/>
            <ac:picMk id="4" creationId="{DD004B86-92EC-5D78-0485-C3C244A9CEC6}"/>
          </ac:picMkLst>
        </pc:picChg>
        <pc:picChg chg="add mod">
          <ac:chgData name="asha jayan" userId="6990cdb125cebb7a" providerId="LiveId" clId="{E5C7A24B-9E1F-D048-B04F-DBAF1754298E}" dt="2024-11-23T12:46:05.066" v="2225" actId="1076"/>
          <ac:picMkLst>
            <pc:docMk/>
            <pc:sldMk cId="1328613510" sldId="263"/>
            <ac:picMk id="5" creationId="{079023E5-E26D-C037-1093-4516B5574F39}"/>
          </ac:picMkLst>
        </pc:picChg>
        <pc:picChg chg="add">
          <ac:chgData name="asha jayan" userId="6990cdb125cebb7a" providerId="LiveId" clId="{E5C7A24B-9E1F-D048-B04F-DBAF1754298E}" dt="2024-11-21T08:37:43.261" v="569" actId="26606"/>
          <ac:picMkLst>
            <pc:docMk/>
            <pc:sldMk cId="1328613510" sldId="263"/>
            <ac:picMk id="7" creationId="{7966DA70-E346-0847-5590-F2375A06DF76}"/>
          </ac:picMkLst>
        </pc:picChg>
        <pc:picChg chg="add mod">
          <ac:chgData name="asha jayan" userId="6990cdb125cebb7a" providerId="LiveId" clId="{E5C7A24B-9E1F-D048-B04F-DBAF1754298E}" dt="2024-11-23T12:48:00.317" v="2235" actId="14100"/>
          <ac:picMkLst>
            <pc:docMk/>
            <pc:sldMk cId="1328613510" sldId="263"/>
            <ac:picMk id="9" creationId="{5CB6C318-0BE1-1EC2-7986-55999FA4067C}"/>
          </ac:picMkLst>
        </pc:picChg>
      </pc:sldChg>
      <pc:sldChg chg="addSp delSp modSp new mod setBg">
        <pc:chgData name="asha jayan" userId="6990cdb125cebb7a" providerId="LiveId" clId="{E5C7A24B-9E1F-D048-B04F-DBAF1754298E}" dt="2024-11-22T08:24:04.614" v="1947" actId="26606"/>
        <pc:sldMkLst>
          <pc:docMk/>
          <pc:sldMk cId="2712513757" sldId="264"/>
        </pc:sldMkLst>
        <pc:spChg chg="mod">
          <ac:chgData name="asha jayan" userId="6990cdb125cebb7a" providerId="LiveId" clId="{E5C7A24B-9E1F-D048-B04F-DBAF1754298E}" dt="2024-11-22T08:24:04.614" v="1947" actId="26606"/>
          <ac:spMkLst>
            <pc:docMk/>
            <pc:sldMk cId="2712513757" sldId="264"/>
            <ac:spMk id="2" creationId="{366054AA-ECE6-E837-41E2-237255072F34}"/>
          </ac:spMkLst>
        </pc:spChg>
        <pc:spChg chg="mod ord">
          <ac:chgData name="asha jayan" userId="6990cdb125cebb7a" providerId="LiveId" clId="{E5C7A24B-9E1F-D048-B04F-DBAF1754298E}" dt="2024-11-22T08:24:04.614" v="1947" actId="26606"/>
          <ac:spMkLst>
            <pc:docMk/>
            <pc:sldMk cId="2712513757" sldId="264"/>
            <ac:spMk id="3" creationId="{8206969F-F487-E8A8-49C2-DC569B5D8B04}"/>
          </ac:spMkLst>
        </pc:spChg>
        <pc:spChg chg="add">
          <ac:chgData name="asha jayan" userId="6990cdb125cebb7a" providerId="LiveId" clId="{E5C7A24B-9E1F-D048-B04F-DBAF1754298E}" dt="2024-11-22T08:24:04.614" v="1947" actId="26606"/>
          <ac:spMkLst>
            <pc:docMk/>
            <pc:sldMk cId="2712513757" sldId="264"/>
            <ac:spMk id="32" creationId="{79BB35BC-D5C2-4C8B-A22A-A71E6191913B}"/>
          </ac:spMkLst>
        </pc:spChg>
        <pc:picChg chg="add mod ord">
          <ac:chgData name="asha jayan" userId="6990cdb125cebb7a" providerId="LiveId" clId="{E5C7A24B-9E1F-D048-B04F-DBAF1754298E}" dt="2024-11-22T08:24:04.614" v="1947" actId="26606"/>
          <ac:picMkLst>
            <pc:docMk/>
            <pc:sldMk cId="2712513757" sldId="264"/>
            <ac:picMk id="5" creationId="{0F7D6BAA-7DB7-115B-A2FD-1D13543D6D6A}"/>
          </ac:picMkLst>
        </pc:picChg>
      </pc:sldChg>
      <pc:sldChg chg="addSp modSp new mod setBg">
        <pc:chgData name="asha jayan" userId="6990cdb125cebb7a" providerId="LiveId" clId="{E5C7A24B-9E1F-D048-B04F-DBAF1754298E}" dt="2024-11-22T13:37:22.841" v="2050" actId="113"/>
        <pc:sldMkLst>
          <pc:docMk/>
          <pc:sldMk cId="3687532360" sldId="265"/>
        </pc:sldMkLst>
        <pc:spChg chg="mod">
          <ac:chgData name="asha jayan" userId="6990cdb125cebb7a" providerId="LiveId" clId="{E5C7A24B-9E1F-D048-B04F-DBAF1754298E}" dt="2024-11-22T08:34:42.724" v="1952" actId="26606"/>
          <ac:spMkLst>
            <pc:docMk/>
            <pc:sldMk cId="3687532360" sldId="265"/>
            <ac:spMk id="2" creationId="{C7E31AE9-B30B-A16E-47EE-B0A3B5501BAC}"/>
          </ac:spMkLst>
        </pc:spChg>
        <pc:spChg chg="mod">
          <ac:chgData name="asha jayan" userId="6990cdb125cebb7a" providerId="LiveId" clId="{E5C7A24B-9E1F-D048-B04F-DBAF1754298E}" dt="2024-11-22T10:37:17.316" v="1977" actId="21"/>
          <ac:spMkLst>
            <pc:docMk/>
            <pc:sldMk cId="3687532360" sldId="265"/>
            <ac:spMk id="3" creationId="{8549A187-1438-86A3-731D-9899ADFAC457}"/>
          </ac:spMkLst>
        </pc:spChg>
        <pc:spChg chg="mod">
          <ac:chgData name="asha jayan" userId="6990cdb125cebb7a" providerId="LiveId" clId="{E5C7A24B-9E1F-D048-B04F-DBAF1754298E}" dt="2024-11-22T13:37:22.841" v="2050" actId="113"/>
          <ac:spMkLst>
            <pc:docMk/>
            <pc:sldMk cId="3687532360" sldId="265"/>
            <ac:spMk id="6" creationId="{54C3CD45-654B-0105-FE51-B703CD7A0FC9}"/>
          </ac:spMkLst>
        </pc:spChg>
        <pc:spChg chg="add">
          <ac:chgData name="asha jayan" userId="6990cdb125cebb7a" providerId="LiveId" clId="{E5C7A24B-9E1F-D048-B04F-DBAF1754298E}" dt="2024-11-22T08:34:42.724" v="1952" actId="26606"/>
          <ac:spMkLst>
            <pc:docMk/>
            <pc:sldMk cId="3687532360" sldId="265"/>
            <ac:spMk id="9" creationId="{D009D6D5-DAC2-4A8B-A17A-E206B9012D09}"/>
          </ac:spMkLst>
        </pc:spChg>
        <pc:picChg chg="add">
          <ac:chgData name="asha jayan" userId="6990cdb125cebb7a" providerId="LiveId" clId="{E5C7A24B-9E1F-D048-B04F-DBAF1754298E}" dt="2024-11-22T08:34:42.724" v="1952" actId="26606"/>
          <ac:picMkLst>
            <pc:docMk/>
            <pc:sldMk cId="3687532360" sldId="265"/>
            <ac:picMk id="5" creationId="{6E736EE9-7309-D9EC-63CD-092C2F72A72E}"/>
          </ac:picMkLst>
        </pc:picChg>
      </pc:sldChg>
      <pc:sldChg chg="addSp modSp new mod setBg">
        <pc:chgData name="asha jayan" userId="6990cdb125cebb7a" providerId="LiveId" clId="{E5C7A24B-9E1F-D048-B04F-DBAF1754298E}" dt="2024-11-22T08:19:55.194" v="1880" actId="20577"/>
        <pc:sldMkLst>
          <pc:docMk/>
          <pc:sldMk cId="4029798321" sldId="266"/>
        </pc:sldMkLst>
      </pc:sldChg>
      <pc:sldChg chg="addSp delSp modSp new mod setBg">
        <pc:chgData name="asha jayan" userId="6990cdb125cebb7a" providerId="LiveId" clId="{E5C7A24B-9E1F-D048-B04F-DBAF1754298E}" dt="2024-11-22T08:36:48.497" v="1954" actId="26606"/>
        <pc:sldMkLst>
          <pc:docMk/>
          <pc:sldMk cId="3326617012" sldId="267"/>
        </pc:sldMkLst>
        <pc:spChg chg="mod">
          <ac:chgData name="asha jayan" userId="6990cdb125cebb7a" providerId="LiveId" clId="{E5C7A24B-9E1F-D048-B04F-DBAF1754298E}" dt="2024-11-22T08:36:48.497" v="1954" actId="26606"/>
          <ac:spMkLst>
            <pc:docMk/>
            <pc:sldMk cId="3326617012" sldId="267"/>
            <ac:spMk id="2" creationId="{CA7CCCF2-76C4-E154-146A-664014FCD62C}"/>
          </ac:spMkLst>
        </pc:spChg>
        <pc:spChg chg="add del mod ord">
          <ac:chgData name="asha jayan" userId="6990cdb125cebb7a" providerId="LiveId" clId="{E5C7A24B-9E1F-D048-B04F-DBAF1754298E}" dt="2024-11-22T08:36:48.497" v="1954" actId="26606"/>
          <ac:spMkLst>
            <pc:docMk/>
            <pc:sldMk cId="3326617012" sldId="267"/>
            <ac:spMk id="3" creationId="{D7E4D43D-F97B-8CAD-28A8-20BDD088639A}"/>
          </ac:spMkLst>
        </pc:spChg>
        <pc:picChg chg="add mod">
          <ac:chgData name="asha jayan" userId="6990cdb125cebb7a" providerId="LiveId" clId="{E5C7A24B-9E1F-D048-B04F-DBAF1754298E}" dt="2024-11-22T08:36:48.497" v="1954" actId="26606"/>
          <ac:picMkLst>
            <pc:docMk/>
            <pc:sldMk cId="3326617012" sldId="267"/>
            <ac:picMk id="5" creationId="{6ECEB6C8-51BF-835A-DA3E-F262F408A7AE}"/>
          </ac:picMkLst>
        </pc:picChg>
      </pc:sldChg>
      <pc:sldChg chg="addSp delSp modSp new mod setBg">
        <pc:chgData name="asha jayan" userId="6990cdb125cebb7a" providerId="LiveId" clId="{E5C7A24B-9E1F-D048-B04F-DBAF1754298E}" dt="2024-11-22T08:36:38.149" v="1953" actId="26606"/>
        <pc:sldMkLst>
          <pc:docMk/>
          <pc:sldMk cId="3278557198" sldId="268"/>
        </pc:sldMkLst>
        <pc:spChg chg="mod">
          <ac:chgData name="asha jayan" userId="6990cdb125cebb7a" providerId="LiveId" clId="{E5C7A24B-9E1F-D048-B04F-DBAF1754298E}" dt="2024-11-22T08:36:38.149" v="1953" actId="26606"/>
          <ac:spMkLst>
            <pc:docMk/>
            <pc:sldMk cId="3278557198" sldId="268"/>
            <ac:spMk id="2" creationId="{6A31872B-8D5A-349A-9A95-FF419B251BF3}"/>
          </ac:spMkLst>
        </pc:spChg>
        <pc:spChg chg="mod">
          <ac:chgData name="asha jayan" userId="6990cdb125cebb7a" providerId="LiveId" clId="{E5C7A24B-9E1F-D048-B04F-DBAF1754298E}" dt="2024-11-22T08:36:38.149" v="1953" actId="26606"/>
          <ac:spMkLst>
            <pc:docMk/>
            <pc:sldMk cId="3278557198" sldId="268"/>
            <ac:spMk id="3" creationId="{925ABF4E-25EB-0CB5-E19E-947889321A2B}"/>
          </ac:spMkLst>
        </pc:spChg>
        <pc:spChg chg="add">
          <ac:chgData name="asha jayan" userId="6990cdb125cebb7a" providerId="LiveId" clId="{E5C7A24B-9E1F-D048-B04F-DBAF1754298E}" dt="2024-11-22T08:36:38.149" v="1953" actId="26606"/>
          <ac:spMkLst>
            <pc:docMk/>
            <pc:sldMk cId="3278557198" sldId="268"/>
            <ac:spMk id="29" creationId="{04812C46-200A-4DEB-A05E-3ED6C68C2387}"/>
          </ac:spMkLst>
        </pc:spChg>
        <pc:spChg chg="add">
          <ac:chgData name="asha jayan" userId="6990cdb125cebb7a" providerId="LiveId" clId="{E5C7A24B-9E1F-D048-B04F-DBAF1754298E}" dt="2024-11-22T08:36:38.149" v="1953" actId="26606"/>
          <ac:spMkLst>
            <pc:docMk/>
            <pc:sldMk cId="3278557198" sldId="268"/>
            <ac:spMk id="31" creationId="{D1EA859B-E555-4109-94F3-6700E046E008}"/>
          </ac:spMkLst>
        </pc:spChg>
        <pc:picChg chg="add mod ord">
          <ac:chgData name="asha jayan" userId="6990cdb125cebb7a" providerId="LiveId" clId="{E5C7A24B-9E1F-D048-B04F-DBAF1754298E}" dt="2024-11-22T08:36:38.149" v="1953" actId="26606"/>
          <ac:picMkLst>
            <pc:docMk/>
            <pc:sldMk cId="3278557198" sldId="268"/>
            <ac:picMk id="5" creationId="{252AB35E-B01F-0164-CD21-88381ABD6517}"/>
          </ac:picMkLst>
        </pc:picChg>
      </pc:sldChg>
      <pc:sldChg chg="addSp delSp modSp new mod setBg">
        <pc:chgData name="asha jayan" userId="6990cdb125cebb7a" providerId="LiveId" clId="{E5C7A24B-9E1F-D048-B04F-DBAF1754298E}" dt="2024-11-22T08:37:14.723" v="1955" actId="26606"/>
        <pc:sldMkLst>
          <pc:docMk/>
          <pc:sldMk cId="735466486" sldId="269"/>
        </pc:sldMkLst>
        <pc:spChg chg="mod">
          <ac:chgData name="asha jayan" userId="6990cdb125cebb7a" providerId="LiveId" clId="{E5C7A24B-9E1F-D048-B04F-DBAF1754298E}" dt="2024-11-22T08:37:14.723" v="1955" actId="26606"/>
          <ac:spMkLst>
            <pc:docMk/>
            <pc:sldMk cId="735466486" sldId="269"/>
            <ac:spMk id="2" creationId="{BEC1E750-5197-05A2-E2A0-0B9CE47A2494}"/>
          </ac:spMkLst>
        </pc:spChg>
        <pc:spChg chg="mod">
          <ac:chgData name="asha jayan" userId="6990cdb125cebb7a" providerId="LiveId" clId="{E5C7A24B-9E1F-D048-B04F-DBAF1754298E}" dt="2024-11-22T08:37:14.723" v="1955" actId="26606"/>
          <ac:spMkLst>
            <pc:docMk/>
            <pc:sldMk cId="735466486" sldId="269"/>
            <ac:spMk id="3" creationId="{E3CF82A9-DD0C-E28E-9519-964758E07924}"/>
          </ac:spMkLst>
        </pc:spChg>
        <pc:spChg chg="add">
          <ac:chgData name="asha jayan" userId="6990cdb125cebb7a" providerId="LiveId" clId="{E5C7A24B-9E1F-D048-B04F-DBAF1754298E}" dt="2024-11-22T08:37:14.723" v="1955" actId="26606"/>
          <ac:spMkLst>
            <pc:docMk/>
            <pc:sldMk cId="735466486" sldId="269"/>
            <ac:spMk id="21" creationId="{04812C46-200A-4DEB-A05E-3ED6C68C2387}"/>
          </ac:spMkLst>
        </pc:spChg>
        <pc:spChg chg="add">
          <ac:chgData name="asha jayan" userId="6990cdb125cebb7a" providerId="LiveId" clId="{E5C7A24B-9E1F-D048-B04F-DBAF1754298E}" dt="2024-11-22T08:37:14.723" v="1955" actId="26606"/>
          <ac:spMkLst>
            <pc:docMk/>
            <pc:sldMk cId="735466486" sldId="269"/>
            <ac:spMk id="23" creationId="{D1EA859B-E555-4109-94F3-6700E046E008}"/>
          </ac:spMkLst>
        </pc:spChg>
        <pc:picChg chg="add mod ord">
          <ac:chgData name="asha jayan" userId="6990cdb125cebb7a" providerId="LiveId" clId="{E5C7A24B-9E1F-D048-B04F-DBAF1754298E}" dt="2024-11-22T08:37:14.723" v="1955" actId="26606"/>
          <ac:picMkLst>
            <pc:docMk/>
            <pc:sldMk cId="735466486" sldId="269"/>
            <ac:picMk id="5" creationId="{585A92FA-EA5D-7057-0327-C3A843024E41}"/>
          </ac:picMkLst>
        </pc:picChg>
      </pc:sldChg>
      <pc:sldChg chg="addSp modSp new mod ord setBg">
        <pc:chgData name="asha jayan" userId="6990cdb125cebb7a" providerId="LiveId" clId="{E5C7A24B-9E1F-D048-B04F-DBAF1754298E}" dt="2024-11-23T13:42:29.593" v="2257" actId="113"/>
        <pc:sldMkLst>
          <pc:docMk/>
          <pc:sldMk cId="2062441877" sldId="270"/>
        </pc:sldMkLst>
        <pc:spChg chg="mo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2" creationId="{1E7B6614-3A4C-5F27-A2BB-23A29E7F5594}"/>
          </ac:spMkLst>
        </pc:spChg>
        <pc:spChg chg="mod">
          <ac:chgData name="asha jayan" userId="6990cdb125cebb7a" providerId="LiveId" clId="{E5C7A24B-9E1F-D048-B04F-DBAF1754298E}" dt="2024-11-23T13:42:29.593" v="2257" actId="113"/>
          <ac:spMkLst>
            <pc:docMk/>
            <pc:sldMk cId="2062441877" sldId="270"/>
            <ac:spMk id="3" creationId="{CFC3ADC7-706E-CE04-3600-900581269021}"/>
          </ac:spMkLst>
        </pc:spChg>
        <pc:spChg chg="ad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8" creationId="{5112AC23-F046-4DC5-9B92-07CA6CC7C580}"/>
          </ac:spMkLst>
        </pc:spChg>
        <pc:spChg chg="ad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10" creationId="{175AAFE7-143D-45AC-B616-09521E0F5597}"/>
          </ac:spMkLst>
        </pc:spChg>
        <pc:spChg chg="ad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12" creationId="{0BA5DB72-E109-4D37-B6DD-C328D539705B}"/>
          </ac:spMkLst>
        </pc:spChg>
        <pc:spChg chg="ad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22" creationId="{EB2D1A1F-B200-4444-AE01-EFC97AF7B51F}"/>
          </ac:spMkLst>
        </pc:spChg>
        <pc:spChg chg="add">
          <ac:chgData name="asha jayan" userId="6990cdb125cebb7a" providerId="LiveId" clId="{E5C7A24B-9E1F-D048-B04F-DBAF1754298E}" dt="2024-11-22T08:22:16.308" v="1941" actId="26606"/>
          <ac:spMkLst>
            <pc:docMk/>
            <pc:sldMk cId="2062441877" sldId="270"/>
            <ac:spMk id="36" creationId="{C8D9C5DD-B8B3-46A0-8FBC-EE462F96C4E5}"/>
          </ac:spMkLst>
        </pc:spChg>
        <pc:grpChg chg="add">
          <ac:chgData name="asha jayan" userId="6990cdb125cebb7a" providerId="LiveId" clId="{E5C7A24B-9E1F-D048-B04F-DBAF1754298E}" dt="2024-11-22T08:22:16.308" v="1941" actId="26606"/>
          <ac:grpSpMkLst>
            <pc:docMk/>
            <pc:sldMk cId="2062441877" sldId="270"/>
            <ac:grpSpMk id="14" creationId="{7C34EE77-74D1-42B4-801B-40B35A68C127}"/>
          </ac:grpSpMkLst>
        </pc:grpChg>
        <pc:grpChg chg="add">
          <ac:chgData name="asha jayan" userId="6990cdb125cebb7a" providerId="LiveId" clId="{E5C7A24B-9E1F-D048-B04F-DBAF1754298E}" dt="2024-11-22T08:22:16.308" v="1941" actId="26606"/>
          <ac:grpSpMkLst>
            <pc:docMk/>
            <pc:sldMk cId="2062441877" sldId="270"/>
            <ac:grpSpMk id="24" creationId="{70E4CB9D-2256-4786-8DDF-ADFBF3533745}"/>
          </ac:grpSpMkLst>
        </pc:grpChg>
        <pc:grpChg chg="add">
          <ac:chgData name="asha jayan" userId="6990cdb125cebb7a" providerId="LiveId" clId="{E5C7A24B-9E1F-D048-B04F-DBAF1754298E}" dt="2024-11-22T08:22:16.308" v="1941" actId="26606"/>
          <ac:grpSpMkLst>
            <pc:docMk/>
            <pc:sldMk cId="2062441877" sldId="270"/>
            <ac:grpSpMk id="30" creationId="{568E6F37-AE05-46BF-A77F-5505926E92C6}"/>
          </ac:grpSpMkLst>
        </pc:grpChg>
      </pc:sldChg>
      <pc:sldChg chg="addSp delSp modSp new mod setBg">
        <pc:chgData name="asha jayan" userId="6990cdb125cebb7a" providerId="LiveId" clId="{E5C7A24B-9E1F-D048-B04F-DBAF1754298E}" dt="2024-11-22T08:23:00.550" v="1944" actId="26606"/>
        <pc:sldMkLst>
          <pc:docMk/>
          <pc:sldMk cId="690597532" sldId="271"/>
        </pc:sldMkLst>
        <pc:spChg chg="mod">
          <ac:chgData name="asha jayan" userId="6990cdb125cebb7a" providerId="LiveId" clId="{E5C7A24B-9E1F-D048-B04F-DBAF1754298E}" dt="2024-11-22T08:23:00.550" v="1944" actId="26606"/>
          <ac:spMkLst>
            <pc:docMk/>
            <pc:sldMk cId="690597532" sldId="271"/>
            <ac:spMk id="2" creationId="{571138AA-67F3-4635-A445-1E9FB43AFE17}"/>
          </ac:spMkLst>
        </pc:spChg>
        <pc:spChg chg="add">
          <ac:chgData name="asha jayan" userId="6990cdb125cebb7a" providerId="LiveId" clId="{E5C7A24B-9E1F-D048-B04F-DBAF1754298E}" dt="2024-11-22T08:23:00.550" v="1944" actId="26606"/>
          <ac:spMkLst>
            <pc:docMk/>
            <pc:sldMk cId="690597532" sldId="271"/>
            <ac:spMk id="10" creationId="{A3363022-C969-41E9-8EB2-E4C94908C1FA}"/>
          </ac:spMkLst>
        </pc:spChg>
        <pc:spChg chg="add">
          <ac:chgData name="asha jayan" userId="6990cdb125cebb7a" providerId="LiveId" clId="{E5C7A24B-9E1F-D048-B04F-DBAF1754298E}" dt="2024-11-22T08:23:00.550" v="1944" actId="26606"/>
          <ac:spMkLst>
            <pc:docMk/>
            <pc:sldMk cId="690597532" sldId="271"/>
            <ac:spMk id="12" creationId="{8D1AD6B3-BE88-4CEB-BA17-790657CC4729}"/>
          </ac:spMkLst>
        </pc:spChg>
        <pc:grpChg chg="add">
          <ac:chgData name="asha jayan" userId="6990cdb125cebb7a" providerId="LiveId" clId="{E5C7A24B-9E1F-D048-B04F-DBAF1754298E}" dt="2024-11-22T08:23:00.550" v="1944" actId="26606"/>
          <ac:grpSpMkLst>
            <pc:docMk/>
            <pc:sldMk cId="690597532" sldId="271"/>
            <ac:grpSpMk id="14" creationId="{89D1390B-7E13-4B4F-9CB2-391063412E54}"/>
          </ac:grpSpMkLst>
        </pc:grpChg>
        <pc:picChg chg="add">
          <ac:chgData name="asha jayan" userId="6990cdb125cebb7a" providerId="LiveId" clId="{E5C7A24B-9E1F-D048-B04F-DBAF1754298E}" dt="2024-11-22T08:23:00.550" v="1944" actId="26606"/>
          <ac:picMkLst>
            <pc:docMk/>
            <pc:sldMk cId="690597532" sldId="271"/>
            <ac:picMk id="7" creationId="{0CB4261C-11D1-45B0-71FC-3E8412BD9FA7}"/>
          </ac:picMkLst>
        </pc:picChg>
      </pc:sldChg>
      <pc:sldChg chg="addSp delSp modSp mod ord setBg">
        <pc:chgData name="asha jayan" userId="6990cdb125cebb7a" providerId="LiveId" clId="{E5C7A24B-9E1F-D048-B04F-DBAF1754298E}" dt="2024-11-23T12:39:54.690" v="2202" actId="20577"/>
        <pc:sldMkLst>
          <pc:docMk/>
          <pc:sldMk cId="1945869815" sldId="272"/>
        </pc:sldMkLst>
        <pc:spChg chg="mod">
          <ac:chgData name="asha jayan" userId="6990cdb125cebb7a" providerId="LiveId" clId="{E5C7A24B-9E1F-D048-B04F-DBAF1754298E}" dt="2024-11-23T12:39:41.344" v="2191" actId="26606"/>
          <ac:spMkLst>
            <pc:docMk/>
            <pc:sldMk cId="1945869815" sldId="272"/>
            <ac:spMk id="2" creationId="{9B21E6BC-62FF-E340-DCEE-833E9FE371E7}"/>
          </ac:spMkLst>
        </pc:spChg>
        <pc:spChg chg="mod">
          <ac:chgData name="asha jayan" userId="6990cdb125cebb7a" providerId="LiveId" clId="{E5C7A24B-9E1F-D048-B04F-DBAF1754298E}" dt="2024-11-23T12:39:54.690" v="2202" actId="20577"/>
          <ac:spMkLst>
            <pc:docMk/>
            <pc:sldMk cId="1945869815" sldId="272"/>
            <ac:spMk id="3" creationId="{03E115A5-C9AB-C5D2-46ED-2A603C8B0991}"/>
          </ac:spMkLst>
        </pc:spChg>
        <pc:spChg chg="add">
          <ac:chgData name="asha jayan" userId="6990cdb125cebb7a" providerId="LiveId" clId="{E5C7A24B-9E1F-D048-B04F-DBAF1754298E}" dt="2024-11-23T12:39:41.344" v="2191" actId="26606"/>
          <ac:spMkLst>
            <pc:docMk/>
            <pc:sldMk cId="1945869815" sldId="272"/>
            <ac:spMk id="18" creationId="{84697CDA-BDB7-4883-B48B-1D4EDB2F0E93}"/>
          </ac:spMkLst>
        </pc:spChg>
        <pc:spChg chg="add">
          <ac:chgData name="asha jayan" userId="6990cdb125cebb7a" providerId="LiveId" clId="{E5C7A24B-9E1F-D048-B04F-DBAF1754298E}" dt="2024-11-23T12:39:41.344" v="2191" actId="26606"/>
          <ac:spMkLst>
            <pc:docMk/>
            <pc:sldMk cId="1945869815" sldId="272"/>
            <ac:spMk id="20" creationId="{0DC0EC46-2230-4728-856D-F3531112101A}"/>
          </ac:spMkLst>
        </pc:spChg>
        <pc:spChg chg="add">
          <ac:chgData name="asha jayan" userId="6990cdb125cebb7a" providerId="LiveId" clId="{E5C7A24B-9E1F-D048-B04F-DBAF1754298E}" dt="2024-11-23T12:39:41.344" v="2191" actId="26606"/>
          <ac:spMkLst>
            <pc:docMk/>
            <pc:sldMk cId="1945869815" sldId="272"/>
            <ac:spMk id="22" creationId="{16A12243-4887-4E89-8347-1146AE5D14FC}"/>
          </ac:spMkLst>
        </pc:spChg>
      </pc:sldChg>
      <pc:sldChg chg="addSp delSp modSp new mod setBg">
        <pc:chgData name="asha jayan" userId="6990cdb125cebb7a" providerId="LiveId" clId="{E5C7A24B-9E1F-D048-B04F-DBAF1754298E}" dt="2024-11-23T12:47:20.997" v="2232" actId="22"/>
        <pc:sldMkLst>
          <pc:docMk/>
          <pc:sldMk cId="3145009773" sldId="273"/>
        </pc:sldMkLst>
        <pc:spChg chg="mod">
          <ac:chgData name="asha jayan" userId="6990cdb125cebb7a" providerId="LiveId" clId="{E5C7A24B-9E1F-D048-B04F-DBAF1754298E}" dt="2024-11-23T12:40:37.092" v="2205" actId="26606"/>
          <ac:spMkLst>
            <pc:docMk/>
            <pc:sldMk cId="3145009773" sldId="273"/>
            <ac:spMk id="2" creationId="{2680977B-C882-C202-CCEA-5F2AA2B7FD5B}"/>
          </ac:spMkLst>
        </pc:spChg>
        <pc:spChg chg="mod">
          <ac:chgData name="asha jayan" userId="6990cdb125cebb7a" providerId="LiveId" clId="{E5C7A24B-9E1F-D048-B04F-DBAF1754298E}" dt="2024-11-23T12:40:37.092" v="2205" actId="26606"/>
          <ac:spMkLst>
            <pc:docMk/>
            <pc:sldMk cId="3145009773" sldId="273"/>
            <ac:spMk id="3" creationId="{A31AC26B-E66B-FDF2-0AAF-50823CA2E32A}"/>
          </ac:spMkLst>
        </pc:spChg>
        <pc:spChg chg="add">
          <ac:chgData name="asha jayan" userId="6990cdb125cebb7a" providerId="LiveId" clId="{E5C7A24B-9E1F-D048-B04F-DBAF1754298E}" dt="2024-11-23T12:40:37.092" v="2205" actId="26606"/>
          <ac:spMkLst>
            <pc:docMk/>
            <pc:sldMk cId="3145009773" sldId="273"/>
            <ac:spMk id="20" creationId="{245A9F99-D9B1-4094-A2E2-B90AC1DB7B9C}"/>
          </ac:spMkLst>
        </pc:spChg>
        <pc:spChg chg="add">
          <ac:chgData name="asha jayan" userId="6990cdb125cebb7a" providerId="LiveId" clId="{E5C7A24B-9E1F-D048-B04F-DBAF1754298E}" dt="2024-11-23T12:40:37.092" v="2205" actId="26606"/>
          <ac:spMkLst>
            <pc:docMk/>
            <pc:sldMk cId="3145009773" sldId="273"/>
            <ac:spMk id="21" creationId="{B7FAF607-473A-4A43-A23D-BBFF5C4117BB}"/>
          </ac:spMkLst>
        </pc:spChg>
        <pc:grpChg chg="add">
          <ac:chgData name="asha jayan" userId="6990cdb125cebb7a" providerId="LiveId" clId="{E5C7A24B-9E1F-D048-B04F-DBAF1754298E}" dt="2024-11-23T12:40:37.092" v="2205" actId="26606"/>
          <ac:grpSpMkLst>
            <pc:docMk/>
            <pc:sldMk cId="3145009773" sldId="273"/>
            <ac:grpSpMk id="23" creationId="{C5F6476F-D303-44D3-B30F-1BA348F0F64A}"/>
          </ac:grpSpMkLst>
        </pc:grpChg>
        <pc:picChg chg="add">
          <ac:chgData name="asha jayan" userId="6990cdb125cebb7a" providerId="LiveId" clId="{E5C7A24B-9E1F-D048-B04F-DBAF1754298E}" dt="2024-11-23T12:47:20.997" v="2232" actId="22"/>
          <ac:picMkLst>
            <pc:docMk/>
            <pc:sldMk cId="3145009773" sldId="273"/>
            <ac:picMk id="6" creationId="{B8A954A4-0B9E-6475-7F3A-0411CC45665B}"/>
          </ac:picMkLst>
        </pc:picChg>
        <pc:picChg chg="add">
          <ac:chgData name="asha jayan" userId="6990cdb125cebb7a" providerId="LiveId" clId="{E5C7A24B-9E1F-D048-B04F-DBAF1754298E}" dt="2024-11-23T12:40:37.092" v="2205" actId="26606"/>
          <ac:picMkLst>
            <pc:docMk/>
            <pc:sldMk cId="3145009773" sldId="273"/>
            <ac:picMk id="22" creationId="{CAE4886C-D141-8932-F489-BB5ED7AD2CD6}"/>
          </ac:picMkLst>
        </pc:picChg>
      </pc:sldChg>
      <pc:sldChg chg="addSp delSp modSp mod setBg">
        <pc:chgData name="asha jayan" userId="6990cdb125cebb7a" providerId="LiveId" clId="{E5C7A24B-9E1F-D048-B04F-DBAF1754298E}" dt="2024-11-25T06:42:46.099" v="2259" actId="26606"/>
        <pc:sldMkLst>
          <pc:docMk/>
          <pc:sldMk cId="493701561" sldId="274"/>
        </pc:sldMkLst>
        <pc:spChg chg="mod">
          <ac:chgData name="asha jayan" userId="6990cdb125cebb7a" providerId="LiveId" clId="{E5C7A24B-9E1F-D048-B04F-DBAF1754298E}" dt="2024-11-25T06:42:46.099" v="2259" actId="26606"/>
          <ac:spMkLst>
            <pc:docMk/>
            <pc:sldMk cId="493701561" sldId="274"/>
            <ac:spMk id="2" creationId="{9CB6A5A7-B8C2-5227-D6D0-078989CA5370}"/>
          </ac:spMkLst>
        </pc:spChg>
        <pc:spChg chg="mod">
          <ac:chgData name="asha jayan" userId="6990cdb125cebb7a" providerId="LiveId" clId="{E5C7A24B-9E1F-D048-B04F-DBAF1754298E}" dt="2024-11-25T06:42:46.099" v="2259" actId="26606"/>
          <ac:spMkLst>
            <pc:docMk/>
            <pc:sldMk cId="493701561" sldId="274"/>
            <ac:spMk id="3" creationId="{35772569-4BD0-23ED-C50E-EFC3E58A0163}"/>
          </ac:spMkLst>
        </pc:spChg>
        <pc:spChg chg="add del">
          <ac:chgData name="asha jayan" userId="6990cdb125cebb7a" providerId="LiveId" clId="{E5C7A24B-9E1F-D048-B04F-DBAF1754298E}" dt="2024-11-25T06:42:46.099" v="2259" actId="26606"/>
          <ac:spMkLst>
            <pc:docMk/>
            <pc:sldMk cId="493701561" sldId="274"/>
            <ac:spMk id="20" creationId="{9F7D5CDA-D291-4307-BF55-1381FED29634}"/>
          </ac:spMkLst>
        </pc:spChg>
        <pc:spChg chg="add">
          <ac:chgData name="asha jayan" userId="6990cdb125cebb7a" providerId="LiveId" clId="{E5C7A24B-9E1F-D048-B04F-DBAF1754298E}" dt="2024-11-25T06:42:46.099" v="2259" actId="26606"/>
          <ac:spMkLst>
            <pc:docMk/>
            <pc:sldMk cId="493701561" sldId="274"/>
            <ac:spMk id="25" creationId="{18873D23-2DCF-4B31-A009-95721C06E8E1}"/>
          </ac:spMkLst>
        </pc:spChg>
        <pc:spChg chg="add">
          <ac:chgData name="asha jayan" userId="6990cdb125cebb7a" providerId="LiveId" clId="{E5C7A24B-9E1F-D048-B04F-DBAF1754298E}" dt="2024-11-25T06:42:46.099" v="2259" actId="26606"/>
          <ac:spMkLst>
            <pc:docMk/>
            <pc:sldMk cId="493701561" sldId="274"/>
            <ac:spMk id="27" creationId="{C13EF075-D4EF-4929-ADBC-91B27DA19955}"/>
          </ac:spMkLst>
        </pc:spChg>
        <pc:grpChg chg="add">
          <ac:chgData name="asha jayan" userId="6990cdb125cebb7a" providerId="LiveId" clId="{E5C7A24B-9E1F-D048-B04F-DBAF1754298E}" dt="2024-11-25T06:42:46.099" v="2259" actId="26606"/>
          <ac:grpSpMkLst>
            <pc:docMk/>
            <pc:sldMk cId="493701561" sldId="274"/>
            <ac:grpSpMk id="29" creationId="{DAA26DFA-AAB2-4973-9C17-16D587C7B198}"/>
          </ac:grpSpMkLst>
        </pc:grpChg>
        <pc:picChg chg="add mod">
          <ac:chgData name="asha jayan" userId="6990cdb125cebb7a" providerId="LiveId" clId="{E5C7A24B-9E1F-D048-B04F-DBAF1754298E}" dt="2024-11-23T12:47:01.933" v="2231" actId="1076"/>
          <ac:picMkLst>
            <pc:docMk/>
            <pc:sldMk cId="493701561" sldId="274"/>
            <ac:picMk id="8" creationId="{E1D4F02E-E940-6925-A9C9-CC9EACF581E3}"/>
          </ac:picMkLst>
        </pc:picChg>
        <pc:picChg chg="add del">
          <ac:chgData name="asha jayan" userId="6990cdb125cebb7a" providerId="LiveId" clId="{E5C7A24B-9E1F-D048-B04F-DBAF1754298E}" dt="2024-11-25T06:42:15.596" v="2258" actId="478"/>
          <ac:picMkLst>
            <pc:docMk/>
            <pc:sldMk cId="493701561" sldId="274"/>
            <ac:picMk id="21" creationId="{1AC4E890-1E0F-703A-3032-2E04669E0A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6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8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7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6301-8720-12A0-098F-5577BDA9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IN" sz="4400" dirty="0">
                <a:solidFill>
                  <a:srgbClr val="FFFFFF"/>
                </a:solidFill>
              </a:rPr>
              <a:t>Quality is never an accident. It is always the result of high intention, sincere effort, intelligent direction and skilful execution.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11D04-1830-A156-7912-91EAE0C45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en-IN" dirty="0">
              <a:solidFill>
                <a:srgbClr val="FFFFFF"/>
              </a:solidFill>
            </a:endParaRPr>
          </a:p>
          <a:p>
            <a:pPr algn="l"/>
            <a:r>
              <a:rPr lang="en-IN" dirty="0">
                <a:solidFill>
                  <a:srgbClr val="FFFFFF"/>
                </a:solidFill>
              </a:rPr>
              <a:t>                                  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58667-2370-41B9-45C5-D0F906FC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32" y="4338313"/>
            <a:ext cx="3310439" cy="17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7B6614-3A4C-5F27-A2BB-23A29E7F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 3. Lease Negotiation and Execution:</a:t>
            </a:r>
            <a:r>
              <a:rPr lang="en-IN" sz="48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ADC7-706E-CE04-3600-900581269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46" y="630936"/>
            <a:ext cx="4982273" cy="5478672"/>
          </a:xfrm>
          <a:noFill/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endParaRPr lang="en-GB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</a:rPr>
              <a:t>Lease Terms:</a:t>
            </a:r>
            <a:r>
              <a:rPr lang="en-GB" sz="1800" dirty="0">
                <a:solidFill>
                  <a:schemeClr val="bg1"/>
                </a:solidFill>
              </a:rPr>
              <a:t> The landlord and tenant negotiate the terms of the lease agreement, including lease duration, rental rates, and maintenance responsibilities.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</a:rPr>
              <a:t>Lease Execution:</a:t>
            </a:r>
            <a:r>
              <a:rPr lang="en-GB" sz="1800" dirty="0">
                <a:solidFill>
                  <a:schemeClr val="bg1"/>
                </a:solidFill>
              </a:rPr>
              <a:t> The lease agreement is </a:t>
            </a:r>
            <a:r>
              <a:rPr lang="en-GB" sz="1800" dirty="0" err="1">
                <a:solidFill>
                  <a:schemeClr val="bg1"/>
                </a:solidFill>
              </a:rPr>
              <a:t>finalized</a:t>
            </a:r>
            <a:r>
              <a:rPr lang="en-GB" sz="1800" dirty="0">
                <a:solidFill>
                  <a:schemeClr val="bg1"/>
                </a:solidFill>
              </a:rPr>
              <a:t> and executed by both parties.</a:t>
            </a:r>
            <a:endParaRPr lang="en-IN" sz="1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1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bg1"/>
                </a:solidFill>
              </a:rPr>
              <a:t>Transfer of Deposit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1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/>
              <a:t>Exchange of token- depositExchange of token- deposit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DFA5D-81DB-096E-4F99-6D39DBC6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6" y="304253"/>
            <a:ext cx="1455097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CCF2-76C4-E154-146A-664014FC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 4. Design and Planning:</a:t>
            </a:r>
            <a:endParaRPr lang="en-US" sz="4000" dirty="0"/>
          </a:p>
        </p:txBody>
      </p:sp>
      <p:pic>
        <p:nvPicPr>
          <p:cNvPr id="5" name="Picture 4" descr="Rolled blueprint designs">
            <a:extLst>
              <a:ext uri="{FF2B5EF4-FFF2-40B4-BE49-F238E27FC236}">
                <a16:creationId xmlns:a16="http://schemas.microsoft.com/office/drawing/2014/main" id="{6ECEB6C8-51BF-835A-DA3E-F262F408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75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D43D-F97B-8CAD-28A8-20BDD088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endParaRPr lang="en-GB" sz="1800" b="1"/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/>
              <a:t>Architectural Design:</a:t>
            </a:r>
            <a:r>
              <a:rPr lang="en-GB" sz="1800"/>
              <a:t> Architects create detailed designs based on the tenant's specifications, incorporating factors like building codes, energy efficiency, and accessibility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/>
              <a:t>Engineering Design:</a:t>
            </a:r>
            <a:r>
              <a:rPr lang="en-GB" sz="1800"/>
              <a:t> Engineers design the building's structural, mechanical, electrical, and plumbing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/>
              <a:t>Permitting and Approvals:</a:t>
            </a:r>
            <a:r>
              <a:rPr lang="en-GB" sz="1800"/>
              <a:t> The necessary permits and approvals are obtained from local authorities.</a:t>
            </a:r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80FEB-491A-2602-6C51-8D5FEADB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struction area">
            <a:extLst>
              <a:ext uri="{FF2B5EF4-FFF2-40B4-BE49-F238E27FC236}">
                <a16:creationId xmlns:a16="http://schemas.microsoft.com/office/drawing/2014/main" id="{252AB35E-B01F-0164-CD21-88381ABD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9" r="132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1872B-8D5A-349A-9A95-FF419B25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 5. Construction: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BF4E-25EB-0CB5-E19E-94788932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GB" sz="1700" b="1"/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/>
              <a:t>Site Preparation:</a:t>
            </a:r>
            <a:r>
              <a:rPr lang="en-GB" sz="1700"/>
              <a:t> The site is prepared for construction, including clearing, grading, and utility connections.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/>
              <a:t>Construction Phase:</a:t>
            </a:r>
            <a:r>
              <a:rPr lang="en-GB" sz="1700"/>
              <a:t> The building is constructed according to the approved design and construction plans.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/>
              <a:t>Quality Control:</a:t>
            </a:r>
            <a:r>
              <a:rPr lang="en-GB" sz="1700"/>
              <a:t> Quality control measures are implemented throughout the construction process to ensure compliance with standards and specifications.</a:t>
            </a:r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21FE3-0BB3-7367-2F85-00A2A0A77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6" y="304253"/>
            <a:ext cx="1455097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office desk">
            <a:extLst>
              <a:ext uri="{FF2B5EF4-FFF2-40B4-BE49-F238E27FC236}">
                <a16:creationId xmlns:a16="http://schemas.microsoft.com/office/drawing/2014/main" id="{585A92FA-EA5D-7057-0327-C3A84302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2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E750-5197-05A2-E2A0-0B9CE47A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6. Tenant Improvement: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F82A9-DD0C-E28E-9519-964758E0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GB" sz="2000" b="1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/>
              <a:t>Interior Design:</a:t>
            </a:r>
            <a:r>
              <a:rPr lang="en-GB" sz="2000"/>
              <a:t> The interior space is designed to meet the tenant's specific needs, including layout, finishes, and furnishings.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/>
              <a:t>Construction and Installation:</a:t>
            </a:r>
            <a:r>
              <a:rPr lang="en-GB" sz="2000"/>
              <a:t> Interior construction and installation of fixtures, equipment, and systems are completed.</a:t>
            </a:r>
          </a:p>
          <a:p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3BEE-59AA-6517-391E-FB441279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6" y="304253"/>
            <a:ext cx="1455097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DC357-4FEB-A6F1-8670-2A0D762C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000" b="1" dirty="0"/>
              <a:t>7. Project Closeout and Occupancy:</a:t>
            </a:r>
            <a:endParaRPr lang="en-US" sz="5000" dirty="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BC9C-DC0B-DAA0-8D6E-C67BE1AD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GB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Final Inspections:</a:t>
            </a:r>
            <a:r>
              <a:rPr lang="en-GB" sz="2200" dirty="0"/>
              <a:t> Final inspections are conducted to ensure the building meets all requirements and is ready for occupancy.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Handover:</a:t>
            </a:r>
            <a:r>
              <a:rPr lang="en-GB" sz="2200" dirty="0"/>
              <a:t> The building is handed over to the tenant, who assumes responsibility for operations and maintenance.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B2C15-E5D2-356B-2983-D75C7011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2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0977B-C882-C202-CCEA-5F2AA2B7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IN" sz="3600" b="1">
                <a:solidFill>
                  <a:schemeClr val="tx2"/>
                </a:solidFill>
              </a:rPr>
              <a:t>Value added services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22" name="Graphic 21" descr="Electrician">
            <a:extLst>
              <a:ext uri="{FF2B5EF4-FFF2-40B4-BE49-F238E27FC236}">
                <a16:creationId xmlns:a16="http://schemas.microsoft.com/office/drawing/2014/main" id="{CAE4886C-D141-8932-F489-BB5ED7AD2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C26B-E66B-FDF2-0AAF-50823CA2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100" b="1" i="0" u="none" strike="noStrike" kern="1200" cap="none" spc="0" baseline="0">
                <a:solidFill>
                  <a:schemeClr val="tx2"/>
                </a:solidFill>
                <a:uFillTx/>
                <a:ea typeface="Futura Ultra-Bold"/>
                <a:cs typeface="Futura Ultra-Bold"/>
              </a:rPr>
              <a:t>Annual Maintenance Contracts- </a:t>
            </a:r>
            <a:r>
              <a:rPr lang="en-US" sz="1100" b="0" i="0" u="none" strike="noStrike" kern="1200" cap="none" spc="0" baseline="0">
                <a:solidFill>
                  <a:schemeClr val="tx2"/>
                </a:solidFill>
                <a:uFillTx/>
                <a:ea typeface="Futura"/>
                <a:cs typeface="Futura"/>
              </a:rPr>
              <a:t>Ongoing support for building maintenance, ensuring all systems operate smoothly and preventing potential issues from becoming costly repairs. These contracts cover everything from HVAC to plumbing and electrical systems.</a:t>
            </a:r>
          </a:p>
          <a:p>
            <a:r>
              <a:rPr lang="en-US" sz="1100" b="1" i="0" u="none" strike="noStrike" kern="1200" cap="none" spc="0" baseline="0">
                <a:solidFill>
                  <a:schemeClr val="tx2"/>
                </a:solidFill>
                <a:uFillTx/>
                <a:ea typeface="Futura Ultra-Bold"/>
                <a:cs typeface="Futura Ultra-Bold"/>
              </a:rPr>
              <a:t>On-Demand Infrastructure Updates- </a:t>
            </a:r>
            <a:r>
              <a:rPr lang="en-US" sz="1100" b="0" i="0" u="none" strike="noStrike" kern="1200" cap="none" spc="0" baseline="0">
                <a:solidFill>
                  <a:schemeClr val="tx2"/>
                </a:solidFill>
                <a:uFillTx/>
                <a:ea typeface="Futura"/>
                <a:cs typeface="Futura"/>
              </a:rPr>
              <a:t>Tailored upgrades and enhancements to meet evolving business needs. Whether it's expanding facilities or implementing the latest technological advancements, Avishkar Realty provides custom solutions as required.</a:t>
            </a:r>
          </a:p>
          <a:p>
            <a:r>
              <a:rPr lang="en-US" sz="1100" b="1" i="0" u="none" strike="noStrike" kern="1200" cap="none" spc="0" baseline="0">
                <a:solidFill>
                  <a:schemeClr val="tx2"/>
                </a:solidFill>
                <a:uFillTx/>
                <a:ea typeface="Futura Ultra-Bold"/>
                <a:cs typeface="Futura Ultra-Bold"/>
              </a:rPr>
              <a:t>Energy Efficiency Solutions- </a:t>
            </a:r>
            <a:r>
              <a:rPr lang="en-US" sz="1100" b="0" i="0" u="none" strike="noStrike" kern="1200" cap="none" spc="0" baseline="0">
                <a:solidFill>
                  <a:schemeClr val="tx2"/>
                </a:solidFill>
                <a:uFillTx/>
                <a:ea typeface="Futura"/>
                <a:cs typeface="Futura"/>
              </a:rPr>
              <a:t>Incorporating sustainable technologies such as solar power and energy-efficient lighting systems to reduce operational costs and environmental impact. These solutions are part of the company’s commitment to green-certified buildings.</a:t>
            </a:r>
          </a:p>
          <a:p>
            <a:r>
              <a:rPr lang="en-US" sz="1100" b="1" i="0" u="none" strike="noStrike" kern="1200" cap="none" spc="0" baseline="0">
                <a:solidFill>
                  <a:schemeClr val="tx2"/>
                </a:solidFill>
                <a:uFillTx/>
                <a:ea typeface="Futura Ultra-Bold"/>
                <a:cs typeface="Futura Ultra-Bold"/>
              </a:rPr>
              <a:t>Space Optimization and Design Customization- </a:t>
            </a:r>
            <a:r>
              <a:rPr lang="en-US" sz="1100" b="0" i="0" u="none" strike="noStrike" kern="1200" cap="none" spc="0" baseline="0">
                <a:solidFill>
                  <a:schemeClr val="tx2"/>
                </a:solidFill>
                <a:uFillTx/>
                <a:ea typeface="Futura"/>
                <a:cs typeface="Futura"/>
              </a:rPr>
              <a:t>Flexible layout designs to maximize space utilization according to the client’s operational needs. This ensures efficiency in every square foot of the building.</a:t>
            </a:r>
          </a:p>
          <a:p>
            <a:endParaRPr lang="en-US" sz="1100" b="1" i="0" u="none" strike="noStrike" kern="1200" cap="none" spc="0" baseline="0">
              <a:solidFill>
                <a:schemeClr val="tx2"/>
              </a:solidFill>
              <a:uFillTx/>
              <a:latin typeface="Futura Ultra-Bold"/>
              <a:ea typeface="Futura Ultra-Bold"/>
              <a:cs typeface="Futura Ultra-Bold"/>
            </a:endParaRPr>
          </a:p>
          <a:p>
            <a:endParaRPr lang="en-US" sz="1100" b="0" i="0" u="none" strike="noStrike" kern="1200" cap="none" spc="0" baseline="0">
              <a:solidFill>
                <a:schemeClr val="tx2"/>
              </a:solidFill>
              <a:uFillTx/>
              <a:latin typeface="Futura"/>
              <a:ea typeface="Futura"/>
              <a:cs typeface="Futura"/>
            </a:endParaRPr>
          </a:p>
          <a:p>
            <a:endParaRPr lang="en-US" sz="1100" b="1" i="0" u="none" strike="noStrike" kern="1200" cap="none" spc="0" baseline="0">
              <a:solidFill>
                <a:schemeClr val="tx2"/>
              </a:solidFill>
              <a:uFillTx/>
              <a:latin typeface="Futura Ultra-Bold"/>
              <a:ea typeface="Futura Ultra-Bold"/>
              <a:cs typeface="Futura Ultra-Bold"/>
            </a:endParaRPr>
          </a:p>
          <a:p>
            <a:endParaRPr lang="en-US" sz="1100" b="0" i="0" u="none" strike="noStrike" kern="1200" cap="none" spc="0" baseline="0">
              <a:solidFill>
                <a:schemeClr val="tx2"/>
              </a:solidFill>
              <a:uFillTx/>
              <a:latin typeface="Futura"/>
              <a:ea typeface="Futura"/>
              <a:cs typeface="Futura"/>
            </a:endParaRPr>
          </a:p>
          <a:p>
            <a:endParaRPr lang="en-US" sz="1100" b="1" i="0" u="none" strike="noStrike" kern="1200" cap="none" spc="0" baseline="0">
              <a:solidFill>
                <a:schemeClr val="tx2"/>
              </a:solidFill>
              <a:uFillTx/>
              <a:latin typeface="Futura Ultra-Bold"/>
              <a:ea typeface="Futura Ultra-Bold"/>
              <a:cs typeface="Futura Ultra-Bold"/>
            </a:endParaRPr>
          </a:p>
          <a:p>
            <a:endParaRPr lang="en-US" sz="1100" b="1" i="0" u="none" strike="noStrike" kern="1200" cap="none" spc="0" baseline="0">
              <a:solidFill>
                <a:schemeClr val="tx2"/>
              </a:solidFill>
              <a:uFillTx/>
              <a:latin typeface="Futura Ultra-Bold"/>
              <a:ea typeface="Futura Ultra-Bold"/>
              <a:cs typeface="Futura Ultra-Bold"/>
            </a:endParaRPr>
          </a:p>
          <a:p>
            <a:endParaRPr lang="en-US" sz="11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A954A4-0B9E-6475-7F3A-0411CC456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39" y="234184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66E49-8B47-278D-D395-190C9BCA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85" y="3599032"/>
            <a:ext cx="6510528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  <a:t>https://avishkarrealty.com/</a:t>
            </a:r>
            <a:b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</a:br>
            <a:b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</a:br>
            <a: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  <a:t>Address: Camp Nucleus Mall, Office No.T-7, Pune - 411001.</a:t>
            </a:r>
            <a:b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</a:br>
            <a:b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Open Sauce"/>
                <a:ea typeface="Open Sauce"/>
                <a:cs typeface="Open Sauce"/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7966DA70-E346-0847-5590-F2375A0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DD004B86-92EC-5D78-0485-C3C244A9C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556" y="5028834"/>
            <a:ext cx="459837" cy="459837"/>
          </a:xfrm>
          <a:prstGeom prst="rect">
            <a:avLst/>
          </a:prstGeom>
        </p:spPr>
      </p:pic>
      <p:pic>
        <p:nvPicPr>
          <p:cNvPr id="5" name="Graphic 4" descr="Send with solid fill">
            <a:extLst>
              <a:ext uri="{FF2B5EF4-FFF2-40B4-BE49-F238E27FC236}">
                <a16:creationId xmlns:a16="http://schemas.microsoft.com/office/drawing/2014/main" id="{079023E5-E26D-C037-1093-4516B5574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410" y="4358989"/>
            <a:ext cx="318635" cy="31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6C318-0BE1-1EC2-7986-55999FA40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5" y="2198488"/>
            <a:ext cx="1552501" cy="7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69AD4-05B0-CDE7-D9AF-8B02DF62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IN" b="1" dirty="0"/>
              <a:t>Our Legacy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BE09-5A14-F1BE-2BA3-04FE5348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554"/>
            <a:ext cx="4619621" cy="4293409"/>
          </a:xfrm>
        </p:spPr>
        <p:txBody>
          <a:bodyPr>
            <a:normAutofit/>
          </a:bodyPr>
          <a:lstStyle/>
          <a:p>
            <a:r>
              <a:rPr lang="en-IN" sz="2000" dirty="0"/>
              <a:t>We are a premier real estate company operating in the business for the past 40 years. </a:t>
            </a:r>
          </a:p>
          <a:p>
            <a:r>
              <a:rPr lang="en-IN" sz="2000" dirty="0"/>
              <a:t>At Avishkar we </a:t>
            </a:r>
            <a:r>
              <a:rPr lang="en-GB" sz="2000" dirty="0"/>
              <a:t>emphasize on innovation, sustainability and quality.</a:t>
            </a:r>
            <a:endParaRPr lang="en-IN" sz="2000" dirty="0"/>
          </a:p>
          <a:p>
            <a:r>
              <a:rPr lang="en-IN" sz="2000" dirty="0"/>
              <a:t>During this life span the company has collaborated with other renowned firms and developers in Pune. </a:t>
            </a:r>
          </a:p>
          <a:p>
            <a:r>
              <a:rPr lang="en-IN" sz="2000" dirty="0"/>
              <a:t>We have developed more than 10million </a:t>
            </a:r>
            <a:r>
              <a:rPr lang="en-IN" sz="2000" dirty="0" err="1"/>
              <a:t>sqft</a:t>
            </a:r>
            <a:r>
              <a:rPr lang="en-IN" sz="2000" dirty="0"/>
              <a:t> of residential and commercial spaces.</a:t>
            </a:r>
          </a:p>
        </p:txBody>
      </p:sp>
      <p:pic>
        <p:nvPicPr>
          <p:cNvPr id="4" name="Picture 3" descr="Sunset silhouette of scaffolding in construction site">
            <a:extLst>
              <a:ext uri="{FF2B5EF4-FFF2-40B4-BE49-F238E27FC236}">
                <a16:creationId xmlns:a16="http://schemas.microsoft.com/office/drawing/2014/main" id="{20FFAE10-4055-6069-D64E-89EFA0C6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1995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99160-8B29-0F19-EBD9-3AC4AF47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8" y="145464"/>
            <a:ext cx="1561750" cy="8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afety professional in front of power plant">
            <a:extLst>
              <a:ext uri="{FF2B5EF4-FFF2-40B4-BE49-F238E27FC236}">
                <a16:creationId xmlns:a16="http://schemas.microsoft.com/office/drawing/2014/main" id="{6DA6DF1D-0AC4-45B2-8C77-5C6C42CA9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9091" r="726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70092-3C67-E06E-2758-DCDE3940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Built to suit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ADE82-D359-65C5-36FB-F892A6DBDC0D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Designed to order- and We truly believe in that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At  Avishkar we use our technical skills to save time, boost quality and reduce costs</a:t>
            </a:r>
            <a:endParaRPr lang="en-IN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We are among the first to execute Built-to-Suit projects, with 700,000 </a:t>
            </a:r>
            <a:r>
              <a:rPr lang="en-GB" sz="1700" dirty="0" err="1">
                <a:solidFill>
                  <a:schemeClr val="bg1"/>
                </a:solidFill>
              </a:rPr>
              <a:t>sqft</a:t>
            </a:r>
            <a:r>
              <a:rPr lang="en-GB" sz="1700" dirty="0">
                <a:solidFill>
                  <a:schemeClr val="bg1"/>
                </a:solidFill>
              </a:rPr>
              <a:t> in industrial spaces.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31A03-938B-D403-3C25-27B253ED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6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B6A5A7-B8C2-5227-D6D0-078989CA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br>
              <a:rPr lang="en-US" sz="3600" b="1" i="0" u="none" strike="noStrike" kern="1200" cap="none" spc="152" baseline="0">
                <a:solidFill>
                  <a:schemeClr val="tx2"/>
                </a:solidFill>
                <a:uFillTx/>
                <a:latin typeface="+mn-lt"/>
                <a:ea typeface="Codec Pro ExtraBold"/>
                <a:cs typeface="Codec Pro ExtraBold"/>
              </a:rPr>
            </a:br>
            <a:r>
              <a:rPr lang="en-US" sz="3600" b="1" i="0" u="none" strike="noStrike" kern="1200" cap="none" spc="152" baseline="0">
                <a:solidFill>
                  <a:schemeClr val="tx2"/>
                </a:solidFill>
                <a:uFillTx/>
                <a:latin typeface="+mn-lt"/>
                <a:ea typeface="Codec Pro ExtraBold"/>
                <a:cs typeface="Codec Pro ExtraBold"/>
              </a:rPr>
              <a:t>Why Choose Avishkar Realty?</a:t>
            </a:r>
            <a:br>
              <a:rPr lang="en-US" sz="3600" b="0" i="0" u="none" strike="noStrike" kern="1200" cap="none" spc="152" baseline="0">
                <a:solidFill>
                  <a:schemeClr val="tx2"/>
                </a:solidFill>
                <a:uFillTx/>
                <a:latin typeface="+mn-lt"/>
                <a:ea typeface="Codec Pro ExtraBold"/>
                <a:cs typeface="Codec Pro ExtraBold"/>
              </a:rPr>
            </a:br>
            <a:endParaRPr lang="en-IN" sz="3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2569-4BD0-23ED-C50E-EFC3E58A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b="0" i="0" u="none" strike="noStrike" kern="1200" cap="none" spc="217" baseline="0">
                <a:solidFill>
                  <a:schemeClr val="tx2"/>
                </a:solidFill>
                <a:uFillTx/>
                <a:ea typeface="Open Sauce"/>
                <a:cs typeface="Open Sauce"/>
              </a:rPr>
              <a:t>Over 700,000 sqft of industrial Built-to-Suit projects successfully delivered in Pune.</a:t>
            </a:r>
          </a:p>
          <a:p>
            <a:endParaRPr lang="en-US" sz="1800" spc="217">
              <a:solidFill>
                <a:schemeClr val="tx2"/>
              </a:solidFill>
            </a:endParaRPr>
          </a:p>
          <a:p>
            <a:r>
              <a:rPr lang="en-US" sz="1800" b="0" i="0" u="none" strike="noStrike" kern="1200" cap="none" spc="217" baseline="0">
                <a:solidFill>
                  <a:schemeClr val="tx2"/>
                </a:solidFill>
                <a:uFillTx/>
                <a:ea typeface="Open Sauce"/>
                <a:cs typeface="Open Sauce"/>
              </a:rPr>
              <a:t>Committed to eco-conscious development with an emphasis on sustainable, green-certified buildings.</a:t>
            </a:r>
          </a:p>
          <a:p>
            <a:endParaRPr lang="en-US" sz="1800" spc="217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217" baseline="0">
                <a:solidFill>
                  <a:schemeClr val="tx2"/>
                </a:solidFill>
                <a:uFillTx/>
                <a:ea typeface="Open Sauce"/>
                <a:cs typeface="Open Sauce"/>
              </a:rPr>
              <a:t>Tailored solutions, budget-friendly options, and smooth implementation."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217" baseline="0">
              <a:solidFill>
                <a:schemeClr val="tx2"/>
              </a:solidFill>
              <a:uFillTx/>
              <a:ea typeface="Open Sauce"/>
              <a:cs typeface="Open Sauce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217" baseline="0">
                <a:solidFill>
                  <a:schemeClr val="tx2"/>
                </a:solidFill>
                <a:uFillTx/>
                <a:ea typeface="Open Sauce"/>
                <a:cs typeface="Open Sauce"/>
              </a:rPr>
              <a:t>Let me know if you'd like further tweaks!</a:t>
            </a:r>
          </a:p>
          <a:p>
            <a:endParaRPr lang="en-IN" sz="180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4F02E-E940-6925-A9C9-CC9EACF5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17" y="234183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1E6BC-62FF-E340-DCEE-833E9FE3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+mn-lt"/>
              </a:rPr>
              <a:t>Why choose BUILT-TO-SUIT? 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15A5-C9AB-C5D2-46ED-2A603C8B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6" y="2292176"/>
            <a:ext cx="8273380" cy="332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0" u="none" strike="noStrike" kern="1200" cap="none" spc="0" baseline="0" dirty="0">
                <a:uFillTx/>
                <a:ea typeface="Futura Bold"/>
                <a:cs typeface="Futura Bold"/>
              </a:rPr>
              <a:t>Tailored facility: </a:t>
            </a:r>
            <a:r>
              <a:rPr lang="en-US" sz="1600" i="0" u="none" strike="noStrike" kern="1200" cap="none" spc="0" baseline="0" dirty="0">
                <a:uFillTx/>
                <a:ea typeface="Futura Bold"/>
                <a:cs typeface="Futura Bold"/>
              </a:rPr>
              <a:t>Designed to enhance functionality and align with operational requirements.</a:t>
            </a:r>
            <a:r>
              <a:rPr lang="en-US" sz="1600" b="1" i="0" u="none" strike="noStrike" kern="1200" cap="none" spc="0" baseline="0" dirty="0">
                <a:uFillTx/>
                <a:ea typeface="Futura Bold"/>
                <a:cs typeface="Futura Bold"/>
              </a:rPr>
              <a:t> </a:t>
            </a:r>
          </a:p>
          <a:p>
            <a:pPr marL="0" indent="0">
              <a:buNone/>
            </a:pPr>
            <a:endParaRPr lang="en-US" sz="1600" b="1" dirty="0">
              <a:ea typeface="Futura Bold"/>
              <a:cs typeface="Futura Bold"/>
            </a:endParaRPr>
          </a:p>
          <a:p>
            <a:pPr marL="0" indent="0">
              <a:buNone/>
            </a:pPr>
            <a:r>
              <a:rPr lang="en-US" sz="1600" b="1" dirty="0">
                <a:ea typeface="Futura Bold"/>
                <a:cs typeface="Futura Bold"/>
              </a:rPr>
              <a:t>Low capital investment: </a:t>
            </a:r>
            <a:r>
              <a:rPr lang="en-US" sz="1600" dirty="0">
                <a:ea typeface="Futura Bold"/>
                <a:cs typeface="Futura Bold"/>
              </a:rPr>
              <a:t>The developer handles both land acquisition and construction expenses, significantly lowering financial risk for the tenants. </a:t>
            </a:r>
          </a:p>
          <a:p>
            <a:pPr marL="0" indent="0">
              <a:buNone/>
            </a:pPr>
            <a:endParaRPr lang="en-US" sz="1600" dirty="0">
              <a:ea typeface="Futura Bold"/>
              <a:cs typeface="Futura Bold"/>
            </a:endParaRPr>
          </a:p>
          <a:p>
            <a:pPr marL="0" indent="0">
              <a:buNone/>
            </a:pPr>
            <a:r>
              <a:rPr lang="en-US" sz="1600" b="1" dirty="0">
                <a:ea typeface="Futura Bold"/>
                <a:cs typeface="Futura Bold"/>
              </a:rPr>
              <a:t>Space Efficiency: </a:t>
            </a:r>
            <a:r>
              <a:rPr lang="en-US" sz="1600" dirty="0">
                <a:ea typeface="Futura Bold"/>
                <a:cs typeface="Futura Bold"/>
              </a:rPr>
              <a:t>Incorporation of cost effective and energy saving systems, reducing operational expenses.</a:t>
            </a:r>
          </a:p>
          <a:p>
            <a:pPr marL="0" indent="0">
              <a:buNone/>
            </a:pPr>
            <a:endParaRPr lang="en-US" sz="1600" i="0" u="none" strike="noStrike" kern="1200" cap="none" spc="0" baseline="0" dirty="0">
              <a:uFillTx/>
              <a:ea typeface="Futura Bold"/>
              <a:cs typeface="Futura Bold"/>
            </a:endParaRPr>
          </a:p>
          <a:p>
            <a:pPr marL="0" indent="0">
              <a:buNone/>
            </a:pPr>
            <a:endParaRPr lang="en-US" sz="1600" i="0" u="none" strike="noStrike" kern="1200" cap="none" spc="0" baseline="0" dirty="0">
              <a:uFillTx/>
              <a:ea typeface="Futura Bold"/>
              <a:cs typeface="Futura Bold"/>
            </a:endParaRPr>
          </a:p>
          <a:p>
            <a:pPr marL="0" indent="0">
              <a:buNone/>
            </a:pPr>
            <a:endParaRPr lang="en-US" sz="1600" b="1" i="0" u="none" strike="noStrike" kern="1200" cap="none" spc="0" baseline="0" dirty="0">
              <a:uFillTx/>
              <a:latin typeface="Futura Bold"/>
              <a:ea typeface="Futura Bold"/>
              <a:cs typeface="Futura Bold"/>
            </a:endParaRPr>
          </a:p>
          <a:p>
            <a:pPr marL="0" indent="0">
              <a:buNone/>
            </a:pPr>
            <a:endParaRPr lang="en-US" sz="1600" b="1" i="0" u="none" strike="noStrike" kern="1200" cap="none" spc="0" baseline="0" dirty="0">
              <a:uFillTx/>
              <a:latin typeface="Futura Bold"/>
              <a:ea typeface="Futura Bold"/>
              <a:cs typeface="Futura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9EC8B-EB76-814A-3FFA-169665F53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DA70B-5CB8-1F26-75B6-F2BC6531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811" y="-592424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Existing clients</a:t>
            </a:r>
          </a:p>
        </p:txBody>
      </p:sp>
      <p:pic>
        <p:nvPicPr>
          <p:cNvPr id="4" name="Picture 3" descr="#startups | International Journal of Research (IJR)">
            <a:extLst>
              <a:ext uri="{FF2B5EF4-FFF2-40B4-BE49-F238E27FC236}">
                <a16:creationId xmlns:a16="http://schemas.microsoft.com/office/drawing/2014/main" id="{5141FB7A-339F-A7CC-19CF-BDF12A4DD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09" y="1691914"/>
            <a:ext cx="1149911" cy="1149911"/>
          </a:xfrm>
          <a:prstGeom prst="rect">
            <a:avLst/>
          </a:prstGeom>
        </p:spPr>
      </p:pic>
      <p:pic>
        <p:nvPicPr>
          <p:cNvPr id="5" name="Picture 4" descr="นับถอยหลังสู่ Black Friday มหกรรมเกมถล่มราคาจาก Amazon | BaaGames">
            <a:extLst>
              <a:ext uri="{FF2B5EF4-FFF2-40B4-BE49-F238E27FC236}">
                <a16:creationId xmlns:a16="http://schemas.microsoft.com/office/drawing/2014/main" id="{00B00ED2-2770-49D8-C38F-9343AC95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1" y="3404852"/>
            <a:ext cx="1639040" cy="1137687"/>
          </a:xfrm>
          <a:prstGeom prst="rect">
            <a:avLst/>
          </a:prstGeom>
        </p:spPr>
      </p:pic>
      <p:pic>
        <p:nvPicPr>
          <p:cNvPr id="7" name="Picture 6" descr="10 aziende che hanno cambiato logo nel 2015 - Wired">
            <a:extLst>
              <a:ext uri="{FF2B5EF4-FFF2-40B4-BE49-F238E27FC236}">
                <a16:creationId xmlns:a16="http://schemas.microsoft.com/office/drawing/2014/main" id="{995451FA-B788-7BFA-A2F2-7ADC8890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57" y="3539735"/>
            <a:ext cx="1588386" cy="938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70845-93B4-A579-92CB-4572CDA17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03" y="1691914"/>
            <a:ext cx="1219391" cy="1219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B728E-1908-8602-08DC-6C3E5BC9C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15" y="4993598"/>
            <a:ext cx="1695613" cy="942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B8451-C37F-D743-A099-9DA4B9140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14" y="1652775"/>
            <a:ext cx="1219391" cy="1219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8D7EA-10A5-D158-7AAA-F8691675AB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83" y="3518918"/>
            <a:ext cx="1831680" cy="942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DEE06-B974-AEEA-481D-8AC8DA9DCE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41" y="5020719"/>
            <a:ext cx="1727163" cy="8967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869425-932A-E4A7-4128-3340872DE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6" y="304253"/>
            <a:ext cx="1455097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138AA-67F3-4635-A445-1E9FB43A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METHODOLOGY 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0CB4261C-11D1-45B0-71FC-3E8412BD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F5E83FD-7E09-7EAB-7D5F-17842A734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054AA-ECE6-E837-41E2-23725507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br>
              <a:rPr lang="en-IN" sz="3700" dirty="0"/>
            </a:br>
            <a:br>
              <a:rPr lang="en-IN" sz="3700" dirty="0"/>
            </a:br>
            <a:r>
              <a:rPr lang="en-GB" sz="3700" b="1" dirty="0"/>
              <a:t>1. Needs Assessment</a:t>
            </a:r>
            <a:endParaRPr lang="en-US" sz="3700" dirty="0"/>
          </a:p>
        </p:txBody>
      </p:sp>
      <p:pic>
        <p:nvPicPr>
          <p:cNvPr id="5" name="Picture 4" descr="Empty office area">
            <a:extLst>
              <a:ext uri="{FF2B5EF4-FFF2-40B4-BE49-F238E27FC236}">
                <a16:creationId xmlns:a16="http://schemas.microsoft.com/office/drawing/2014/main" id="{0F7D6BAA-7DB7-115B-A2FD-1D13543D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50" r="1171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969F-F487-E8A8-49C2-DC569B5D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endParaRPr lang="en-GB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Tenant's Requirements:</a:t>
            </a:r>
            <a:r>
              <a:rPr lang="en-GB" sz="2000" dirty="0"/>
              <a:t> specific needs, space requirements, functional needs, and aesthetic preferences.</a:t>
            </a:r>
            <a:endParaRPr lang="en-I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Site Selection:</a:t>
            </a:r>
            <a:r>
              <a:rPr lang="en-GB" sz="2000" dirty="0"/>
              <a:t> </a:t>
            </a:r>
            <a:r>
              <a:rPr lang="en-IN" sz="2000" dirty="0"/>
              <a:t>I</a:t>
            </a:r>
            <a:r>
              <a:rPr lang="en-GB" sz="2000" dirty="0" err="1"/>
              <a:t>dentifi</a:t>
            </a:r>
            <a:r>
              <a:rPr lang="en-IN" sz="2000" dirty="0"/>
              <a:t>cation of</a:t>
            </a:r>
            <a:r>
              <a:rPr lang="en-GB" sz="2000" dirty="0"/>
              <a:t> suitable sites that meet</a:t>
            </a:r>
            <a:r>
              <a:rPr lang="en-IN" sz="2000" dirty="0"/>
              <a:t>s the requirement</a:t>
            </a:r>
            <a:r>
              <a:rPr lang="en-GB" sz="2000" dirty="0"/>
              <a:t> and zoning regulations.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Feasibility Study:</a:t>
            </a:r>
            <a:r>
              <a:rPr lang="en-GB" sz="2000" dirty="0"/>
              <a:t> A detailed analysis is conducted to assess the project's financial viability, technical feasibility, and legal compliance.</a:t>
            </a:r>
            <a:endParaRPr lang="en-IN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13061-90BE-2A79-CD9B-DF037301B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31AE9-B30B-A16E-47EE-B0A3B550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IN" sz="3200" b="1" dirty="0"/>
              <a:t>2. Letter of intent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A187-1438-86A3-731D-9899ADFA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6E736EE9-7309-D9EC-63CD-092C2F72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3CD45-654B-0105-FE51-B703CD7A0FC9}"/>
              </a:ext>
            </a:extLst>
          </p:cNvPr>
          <p:cNvSpPr txBox="1"/>
          <p:nvPr/>
        </p:nvSpPr>
        <p:spPr>
          <a:xfrm>
            <a:off x="733710" y="2223032"/>
            <a:ext cx="47241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Clearly state the primary goal of the intended agreement.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Define the specific areas of cooperation or transaction.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Timeline: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Set forth a tentative timeline for key milestones and deadlines. </a:t>
            </a:r>
            <a:endParaRPr kumimoji="0" lang="en-I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IN" altLang="en-US" sz="1600" b="1" dirty="0">
                <a:latin typeface="Arial" panose="020B0604020202020204" pitchFamily="34" charset="0"/>
              </a:rPr>
              <a:t>Amounts payable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Confidentiality: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Address any confidentiality or non-disclosure agreements.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Exclusivity: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Specify if the parties will be exclusive or non-exclusive in their dealings.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Governing Law: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Indicate the jurisdiction that will govern the agreement.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Dispute Resolution: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Outline the preferred method for resolving any disputes.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BB860-C793-F3F7-8A77-FF62AB6F7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80" y="270055"/>
            <a:ext cx="1340105" cy="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3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830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Quality is never an accident. It is always the result of high intention, sincere effort, intelligent direction and skilful execution.</vt:lpstr>
      <vt:lpstr>Our Legacy</vt:lpstr>
      <vt:lpstr>Built to suit</vt:lpstr>
      <vt:lpstr> Why Choose Avishkar Realty? </vt:lpstr>
      <vt:lpstr>Why choose BUILT-TO-SUIT? </vt:lpstr>
      <vt:lpstr>Existing clients</vt:lpstr>
      <vt:lpstr>                        METHODOLOGY </vt:lpstr>
      <vt:lpstr>  1. Needs Assessment</vt:lpstr>
      <vt:lpstr>2. Letter of intent</vt:lpstr>
      <vt:lpstr> 3. Lease Negotiation and Execution: </vt:lpstr>
      <vt:lpstr> 4. Design and Planning:</vt:lpstr>
      <vt:lpstr> 5. Construction:</vt:lpstr>
      <vt:lpstr>6. Tenant Improvement:</vt:lpstr>
      <vt:lpstr>7. Project Closeout and Occupancy:</vt:lpstr>
      <vt:lpstr>Value added services</vt:lpstr>
      <vt:lpstr>Thank you  https://avishkarrealty.com/  Address: Camp Nucleus Mall, Office No.T-7, Pune - 411001.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is never an accident. It is always the result of high intention, sincere effort, intelligent direction and skilful execution </dc:title>
  <dc:creator>asha jayan</dc:creator>
  <cp:lastModifiedBy>asha jayan</cp:lastModifiedBy>
  <cp:revision>11</cp:revision>
  <dcterms:created xsi:type="dcterms:W3CDTF">2024-11-21T07:42:06Z</dcterms:created>
  <dcterms:modified xsi:type="dcterms:W3CDTF">2024-11-25T06:42:56Z</dcterms:modified>
</cp:coreProperties>
</file>